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40" r:id="rId5"/>
    <p:sldMasterId id="2147483741" r:id="rId6"/>
    <p:sldMasterId id="2147483742" r:id="rId7"/>
    <p:sldMasterId id="214748374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Lst>
  <p:sldSz cy="5143500" cx="9144000"/>
  <p:notesSz cx="6858000" cy="9144000"/>
  <p:embeddedFontLst>
    <p:embeddedFont>
      <p:font typeface="Space Mono"/>
      <p:regular r:id="rId31"/>
      <p:bold r:id="rId32"/>
      <p:italic r:id="rId33"/>
      <p:boldItalic r:id="rId34"/>
    </p:embeddedFont>
    <p:embeddedFont>
      <p:font typeface="Poppins"/>
      <p:regular r:id="rId35"/>
      <p:bold r:id="rId36"/>
      <p:italic r:id="rId37"/>
      <p:boldItalic r:id="rId38"/>
    </p:embeddedFont>
    <p:embeddedFont>
      <p:font typeface="Roboto Mon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76">
          <p15:clr>
            <a:srgbClr val="9AA0A6"/>
          </p15:clr>
        </p15:guide>
        <p15:guide id="4" pos="1152">
          <p15:clr>
            <a:srgbClr val="9AA0A6"/>
          </p15:clr>
        </p15:guide>
        <p15:guide id="5" pos="1728">
          <p15:clr>
            <a:srgbClr val="9AA0A6"/>
          </p15:clr>
        </p15:guide>
        <p15:guide id="6" pos="2304">
          <p15:clr>
            <a:srgbClr val="9AA0A6"/>
          </p15:clr>
        </p15:guide>
        <p15:guide id="7" pos="3456">
          <p15:clr>
            <a:srgbClr val="9AA0A6"/>
          </p15:clr>
        </p15:guide>
        <p15:guide id="8" pos="4032">
          <p15:clr>
            <a:srgbClr val="9AA0A6"/>
          </p15:clr>
        </p15:guide>
        <p15:guide id="9" pos="4608">
          <p15:clr>
            <a:srgbClr val="9AA0A6"/>
          </p15:clr>
        </p15:guide>
        <p15:guide id="10" pos="5184">
          <p15:clr>
            <a:srgbClr val="9AA0A6"/>
          </p15:clr>
        </p15:guide>
        <p15:guide id="11" orient="horz" pos="468">
          <p15:clr>
            <a:srgbClr val="9AA0A6"/>
          </p15:clr>
        </p15:guide>
        <p15:guide id="12" orient="horz" pos="1044">
          <p15:clr>
            <a:srgbClr val="9AA0A6"/>
          </p15:clr>
        </p15:guide>
        <p15:guide id="13" orient="horz" pos="2772">
          <p15:clr>
            <a:srgbClr val="9AA0A6"/>
          </p15:clr>
        </p15:guide>
        <p15:guide id="14" orient="horz" pos="21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BFF628A-1B66-406A-8250-453B9A7839FA}">
  <a:tblStyle styleId="{6BFF628A-1B66-406A-8250-453B9A7839F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76"/>
        <p:guide pos="1152"/>
        <p:guide pos="1728"/>
        <p:guide pos="2304"/>
        <p:guide pos="3456"/>
        <p:guide pos="4032"/>
        <p:guide pos="4608"/>
        <p:guide pos="5184"/>
        <p:guide pos="468" orient="horz"/>
        <p:guide pos="1044" orient="horz"/>
        <p:guide pos="2772" orient="horz"/>
        <p:guide pos="21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bold.fntdata"/><Relationship Id="rId20" Type="http://schemas.openxmlformats.org/officeDocument/2006/relationships/slide" Target="slides/slide11.xml"/><Relationship Id="rId42" Type="http://schemas.openxmlformats.org/officeDocument/2006/relationships/font" Target="fonts/RobotoMono-boldItalic.fntdata"/><Relationship Id="rId41" Type="http://schemas.openxmlformats.org/officeDocument/2006/relationships/font" Target="fonts/RobotoMono-italic.fntdata"/><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0.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SpaceMono-regular.fntdata"/><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font" Target="fonts/SpaceMono-italic.fntdata"/><Relationship Id="rId10" Type="http://schemas.openxmlformats.org/officeDocument/2006/relationships/slide" Target="slides/slide1.xml"/><Relationship Id="rId32" Type="http://schemas.openxmlformats.org/officeDocument/2006/relationships/font" Target="fonts/SpaceMono-bold.fntdata"/><Relationship Id="rId13" Type="http://schemas.openxmlformats.org/officeDocument/2006/relationships/slide" Target="slides/slide4.xml"/><Relationship Id="rId35" Type="http://schemas.openxmlformats.org/officeDocument/2006/relationships/font" Target="fonts/Poppins-regular.fntdata"/><Relationship Id="rId12" Type="http://schemas.openxmlformats.org/officeDocument/2006/relationships/slide" Target="slides/slide3.xml"/><Relationship Id="rId34" Type="http://schemas.openxmlformats.org/officeDocument/2006/relationships/font" Target="fonts/SpaceMono-boldItalic.fntdata"/><Relationship Id="rId15" Type="http://schemas.openxmlformats.org/officeDocument/2006/relationships/slide" Target="slides/slide6.xml"/><Relationship Id="rId37" Type="http://schemas.openxmlformats.org/officeDocument/2006/relationships/font" Target="fonts/Poppins-italic.fntdata"/><Relationship Id="rId14" Type="http://schemas.openxmlformats.org/officeDocument/2006/relationships/slide" Target="slides/slide5.xml"/><Relationship Id="rId36" Type="http://schemas.openxmlformats.org/officeDocument/2006/relationships/font" Target="fonts/Poppins-bold.fntdata"/><Relationship Id="rId17" Type="http://schemas.openxmlformats.org/officeDocument/2006/relationships/slide" Target="slides/slide8.xml"/><Relationship Id="rId39" Type="http://schemas.openxmlformats.org/officeDocument/2006/relationships/font" Target="fonts/RobotoMono-regular.fntdata"/><Relationship Id="rId16" Type="http://schemas.openxmlformats.org/officeDocument/2006/relationships/slide" Target="slides/slide7.xml"/><Relationship Id="rId38" Type="http://schemas.openxmlformats.org/officeDocument/2006/relationships/font" Target="fonts/Poppins-boldItalic.fntdata"/><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219c687fa3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3219c687fa3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Introduce the session and prepare students for peer mock interviews.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Welcome students and set a collaborative tone for the session.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Emphasize the importance of mock interviews in building technical and communication skills.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Welcome to Week 6, Session 2 of TIP102! Today, we’ll be conducting peer mock interviews. This is your opportunity to practice the skills you’ve been building in a real-world interview scenario.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Remember, the goal is to learn and improve—mistakes are part of the process, so don’t worry if things don’t go perfectly.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"What’s one thing you’re looking forward to or hope to learn in today’s session?"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62fa34565f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62fa34565f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Explain the roles and expectations for peer mock interviews.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Clearly define the interviewer and interviewee roles.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how the mock interviews will work: One student will act as the interviewer, guiding the process by asking questions, clarifying requirements, and prompting the interviewee to think about edge cases or optimizations.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other student will act as the interviewee, solving the problem while thinking aloud and applying the UMPIRE steps. The key here is clear communication—you should explain your thought process as you go.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You’ll stay in your assigned role for the duration of the interview.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"Does everyone feel comfortable with their roles? What questions do you have about how this process works?"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286ec86b66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286ec86b66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Highlight the importance of constructive feedback after the mock interview.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Explain the structure and goals of the feedback session.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 the end of the mock interview, the interviewer will provide feedback. Focus on one strength and one area for improvement.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feedback is meant to help your peer grow and identify areas they can work on. Be specific and constructive.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example, you might say, 'You did a great job explaining your thought process, but you could work on handling edge cases more thoroughly.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thoughtfulness: "What’s one thing you’d appreciate hearing from a peer about your own performance?"</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449fa61c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3449fa61c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62fa3456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362fa3456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286ec86b66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3286ec86b66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Reflect on the mock interviews and gather feedback on the process.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Facilitate a discussion to help students consolidate their learnings from the interviews.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a moment to reflect. In the chat, share one thing that went well during the mock interviews and one thing we can work on to improve.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a chance to celebrate your wins and identify specific ways to grow as interviewers and interviewees.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a few responses aloud, emphasizing actionable insights. Encourage follow-up: "Why do you think that approach worked well?" or "What’s one way you’d implement that feedback in your next interview?"</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32260c3cc82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32260c3cc82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32260c3cc8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32260c3cc8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32260c3cc82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32260c3cc82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32260c3cc82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32260c3cc82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2260c3cc82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2260c3cc82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End the session on a positive note.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share their reflections in the chat.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celebrate your wins. Share one good thing you learned or accomplished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a few responses aloud and celebrate with enthusiasm.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219c687fa3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219c687fa3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Outline the session's structure and set expectations.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Walk students through the schedule and ensure clarity about the activities.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what we’ll cover today: We’ll start with peer mock interviews, take a short break, and then dive into collaborative problem-solving. We’ll wrap up with reflections and next steps.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focus today is on applying the UMPIRE strategy and improving interview techniques.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Pause to ask if anyone has questions or needs clarification about the schedule.</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2260c3cc82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32260c3cc82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Gather feedback to improve future sessions.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Share the survey link and emphasize its importance.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Your feedback helps us make these sessions even better. Please take a moment to complete the survey.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Thank students for their input and explain how feedback has been used in the past.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32260c3cc82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32260c3cc82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219c687fa3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219c687fa3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219c687fa3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219c687fa3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Encourage visual engagement to foster connection during the session.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enable their cameras and submit the entry ticket.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kick off our session by turning on our cameras!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Also, don’t forget to fill out the entry ticket to help us organize breakout rooms later.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humor or compliments: "Let’s see those smiles!"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Acknowledge and thank students who turn on their cameras.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3219c687fa3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3219c687fa3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219c687fa3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3219c687fa3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Share feedback from the previous session and highlight areas of success and improvement.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Summarize feedback from the previous session's survey and present key takeaways.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From your feedback, it seems many of you enjoyed [highlighted aspect]. One suggestion was [area for improvement]. We’ll work on that today.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"Does anyone have additional feedback or suggestions?"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219c687fa3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3219c687fa3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286ec86b66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3286ec86b66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286ec86b66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286ec86b66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Explain the roles and expectations for peer mock interviews.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Clearly define the interviewer and interviewee roles.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how the mock interviews will work: One student will act as the interviewer, guiding the process by asking questions, clarifying requirements, and prompting the interviewee to think about edge cases or optimizations.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other student will act as the interviewee, solving the problem while thinking aloud and applying the UMPIRE steps. The key here is clear communication—you should explain your thought process as you go.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You’ll stay in your assigned role for the duration of the interview.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"Does everyone feel comfortable with their roles? What questions do you have about how this process works?"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7.png"/><Relationship Id="rId3" Type="http://schemas.openxmlformats.org/officeDocument/2006/relationships/image" Target="../media/image1.png"/><Relationship Id="rId4"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6.pn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2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42.png"/><Relationship Id="rId5"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4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28.png"/><Relationship Id="rId5"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7.png"/><Relationship Id="rId4" Type="http://schemas.openxmlformats.org/officeDocument/2006/relationships/image" Target="../media/image30.png"/><Relationship Id="rId5"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1.png"/><Relationship Id="rId4" Type="http://schemas.openxmlformats.org/officeDocument/2006/relationships/image" Target="../media/image3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38.png"/><Relationship Id="rId6" Type="http://schemas.openxmlformats.org/officeDocument/2006/relationships/image" Target="../media/image4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7.png"/><Relationship Id="rId3" Type="http://schemas.openxmlformats.org/officeDocument/2006/relationships/image" Target="../media/image1.png"/><Relationship Id="rId4" Type="http://schemas.openxmlformats.org/officeDocument/2006/relationships/image" Target="../media/image1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5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36.png"/><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2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42.png"/><Relationship Id="rId5"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4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28.png"/><Relationship Id="rId5"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17.png"/><Relationship Id="rId4" Type="http://schemas.openxmlformats.org/officeDocument/2006/relationships/image" Target="../media/image30.png"/><Relationship Id="rId5"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31.png"/><Relationship Id="rId4" Type="http://schemas.openxmlformats.org/officeDocument/2006/relationships/image" Target="../media/image3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38.png"/><Relationship Id="rId6" Type="http://schemas.openxmlformats.org/officeDocument/2006/relationships/image" Target="../media/image4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7.png"/><Relationship Id="rId3" Type="http://schemas.openxmlformats.org/officeDocument/2006/relationships/image" Target="../media/image1.png"/><Relationship Id="rId4" Type="http://schemas.openxmlformats.org/officeDocument/2006/relationships/image" Target="../media/image1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5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36.png"/><Relationship Id="rId4"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2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42.png"/><Relationship Id="rId5"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4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28.png"/><Relationship Id="rId5"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17.png"/><Relationship Id="rId4" Type="http://schemas.openxmlformats.org/officeDocument/2006/relationships/image" Target="../media/image30.png"/><Relationship Id="rId5" Type="http://schemas.openxmlformats.org/officeDocument/2006/relationships/image" Target="../media/image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31.png"/><Relationship Id="rId4" Type="http://schemas.openxmlformats.org/officeDocument/2006/relationships/image" Target="../media/image3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38.png"/><Relationship Id="rId6" Type="http://schemas.openxmlformats.org/officeDocument/2006/relationships/image" Target="../media/image4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53" name="Shape 53"/>
        <p:cNvGrpSpPr/>
        <p:nvPr/>
      </p:nvGrpSpPr>
      <p:grpSpPr>
        <a:xfrm>
          <a:off x="0" y="0"/>
          <a:ext cx="0" cy="0"/>
          <a:chOff x="0" y="0"/>
          <a:chExt cx="0" cy="0"/>
        </a:xfrm>
      </p:grpSpPr>
      <p:pic>
        <p:nvPicPr>
          <p:cNvPr id="54" name="Google Shape;54;p1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55" name="Google Shape;55;p1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56" name="Shape 56"/>
        <p:cNvGrpSpPr/>
        <p:nvPr/>
      </p:nvGrpSpPr>
      <p:grpSpPr>
        <a:xfrm>
          <a:off x="0" y="0"/>
          <a:ext cx="0" cy="0"/>
          <a:chOff x="0" y="0"/>
          <a:chExt cx="0" cy="0"/>
        </a:xfrm>
      </p:grpSpPr>
      <p:pic>
        <p:nvPicPr>
          <p:cNvPr id="57" name="Google Shape;57;p1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58" name="Google Shape;58;p15"/>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59" name="Google Shape;59;p1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5"/>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61" name="Shape 61"/>
        <p:cNvGrpSpPr/>
        <p:nvPr/>
      </p:nvGrpSpPr>
      <p:grpSpPr>
        <a:xfrm>
          <a:off x="0" y="0"/>
          <a:ext cx="0" cy="0"/>
          <a:chOff x="0" y="0"/>
          <a:chExt cx="0" cy="0"/>
        </a:xfrm>
      </p:grpSpPr>
      <p:pic>
        <p:nvPicPr>
          <p:cNvPr descr="Divider4.png" id="62" name="Google Shape;62;p16"/>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63" name="Google Shape;63;p16"/>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64" name="Google Shape;64;p16"/>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65" name="Google Shape;65;p16"/>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66" name="Google Shape;66;p16"/>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67" name="Google Shape;67;p16"/>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68" name="Shape 68"/>
        <p:cNvGrpSpPr/>
        <p:nvPr/>
      </p:nvGrpSpPr>
      <p:grpSpPr>
        <a:xfrm>
          <a:off x="0" y="0"/>
          <a:ext cx="0" cy="0"/>
          <a:chOff x="0" y="0"/>
          <a:chExt cx="0" cy="0"/>
        </a:xfrm>
      </p:grpSpPr>
      <p:sp>
        <p:nvSpPr>
          <p:cNvPr id="69" name="Google Shape;69;p17"/>
          <p:cNvSpPr txBox="1"/>
          <p:nvPr/>
        </p:nvSpPr>
        <p:spPr>
          <a:xfrm>
            <a:off x="552800" y="344402"/>
            <a:ext cx="8239200" cy="6570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3600">
                <a:solidFill>
                  <a:schemeClr val="dk1"/>
                </a:solidFill>
                <a:latin typeface="Space Mono"/>
                <a:ea typeface="Space Mono"/>
                <a:cs typeface="Space Mono"/>
                <a:sym typeface="Space Mono"/>
              </a:rPr>
              <a:t>Agenda</a:t>
            </a:r>
            <a:endParaRPr b="1" sz="3600">
              <a:solidFill>
                <a:srgbClr val="05103E"/>
              </a:solidFill>
              <a:latin typeface="Space Mono"/>
              <a:ea typeface="Space Mono"/>
              <a:cs typeface="Space Mono"/>
              <a:sym typeface="Space Mono"/>
            </a:endParaRPr>
          </a:p>
        </p:txBody>
      </p:sp>
      <p:grpSp>
        <p:nvGrpSpPr>
          <p:cNvPr id="70" name="Google Shape;70;p17"/>
          <p:cNvGrpSpPr/>
          <p:nvPr/>
        </p:nvGrpSpPr>
        <p:grpSpPr>
          <a:xfrm rot="5400000">
            <a:off x="5719749" y="1629787"/>
            <a:ext cx="4964577" cy="1883925"/>
            <a:chOff x="4152224" y="1218499"/>
            <a:chExt cx="4964577" cy="1883925"/>
          </a:xfrm>
        </p:grpSpPr>
        <p:pic>
          <p:nvPicPr>
            <p:cNvPr id="71" name="Google Shape;71;p17"/>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72" name="Google Shape;72;p17"/>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73" name="Google Shape;73;p1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4" name="Google Shape;74;p1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75" name="Shape 75"/>
        <p:cNvGrpSpPr/>
        <p:nvPr/>
      </p:nvGrpSpPr>
      <p:grpSpPr>
        <a:xfrm>
          <a:off x="0" y="0"/>
          <a:ext cx="0" cy="0"/>
          <a:chOff x="0" y="0"/>
          <a:chExt cx="0" cy="0"/>
        </a:xfrm>
      </p:grpSpPr>
      <p:pic>
        <p:nvPicPr>
          <p:cNvPr id="76" name="Google Shape;76;p18"/>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77" name="Google Shape;77;p18"/>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78" name="Google Shape;78;p1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79" name="Google Shape;79;p1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0" name="Google Shape;80;p1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1" name="Google Shape;81;p1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82" name="Google Shape;82;p18"/>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83" name="Google Shape;83;p18"/>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86" name="Google Shape;86;p19"/>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87" name="Google Shape;87;p19"/>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88" name="Google Shape;88;p19"/>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89" name="Google Shape;89;p1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0" name="Google Shape;90;p1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1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92" name="Shape 92"/>
        <p:cNvGrpSpPr/>
        <p:nvPr/>
      </p:nvGrpSpPr>
      <p:grpSpPr>
        <a:xfrm>
          <a:off x="0" y="0"/>
          <a:ext cx="0" cy="0"/>
          <a:chOff x="0" y="0"/>
          <a:chExt cx="0" cy="0"/>
        </a:xfrm>
      </p:grpSpPr>
      <p:pic>
        <p:nvPicPr>
          <p:cNvPr id="93" name="Google Shape;93;p20"/>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94" name="Google Shape;94;p20"/>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95" name="Google Shape;95;p20"/>
          <p:cNvGrpSpPr/>
          <p:nvPr/>
        </p:nvGrpSpPr>
        <p:grpSpPr>
          <a:xfrm>
            <a:off x="5709066" y="201260"/>
            <a:ext cx="2296623" cy="4424889"/>
            <a:chOff x="5598780" y="137712"/>
            <a:chExt cx="2577001" cy="4664652"/>
          </a:xfrm>
        </p:grpSpPr>
        <p:pic>
          <p:nvPicPr>
            <p:cNvPr id="96" name="Google Shape;96;p20"/>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97" name="Google Shape;97;p20"/>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20"/>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99" name="Google Shape;99;p2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00" name="Google Shape;100;p2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20"/>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102" name="Shape 102"/>
        <p:cNvGrpSpPr/>
        <p:nvPr/>
      </p:nvGrpSpPr>
      <p:grpSpPr>
        <a:xfrm>
          <a:off x="0" y="0"/>
          <a:ext cx="0" cy="0"/>
          <a:chOff x="0" y="0"/>
          <a:chExt cx="0" cy="0"/>
        </a:xfrm>
      </p:grpSpPr>
      <p:pic>
        <p:nvPicPr>
          <p:cNvPr id="103" name="Google Shape;103;p2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04" name="Google Shape;104;p2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05" name="Google Shape;105;p2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06" name="Google Shape;106;p2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07" name="Google Shape;107;p2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21"/>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21"/>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110" name="Shape 110"/>
        <p:cNvGrpSpPr/>
        <p:nvPr/>
      </p:nvGrpSpPr>
      <p:grpSpPr>
        <a:xfrm>
          <a:off x="0" y="0"/>
          <a:ext cx="0" cy="0"/>
          <a:chOff x="0" y="0"/>
          <a:chExt cx="0" cy="0"/>
        </a:xfrm>
      </p:grpSpPr>
      <p:pic>
        <p:nvPicPr>
          <p:cNvPr id="111" name="Google Shape;111;p22"/>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112" name="Google Shape;112;p2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13" name="Google Shape;113;p2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14" name="Google Shape;114;p2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15" name="Google Shape;115;p2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16" name="Google Shape;116;p22"/>
          <p:cNvGrpSpPr/>
          <p:nvPr/>
        </p:nvGrpSpPr>
        <p:grpSpPr>
          <a:xfrm>
            <a:off x="4344100" y="398125"/>
            <a:ext cx="4546500" cy="4222800"/>
            <a:chOff x="4344100" y="398125"/>
            <a:chExt cx="4546500" cy="4222800"/>
          </a:xfrm>
        </p:grpSpPr>
        <p:sp>
          <p:nvSpPr>
            <p:cNvPr id="117" name="Google Shape;117;p22"/>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22"/>
            <p:cNvGrpSpPr/>
            <p:nvPr/>
          </p:nvGrpSpPr>
          <p:grpSpPr>
            <a:xfrm>
              <a:off x="4445450" y="524200"/>
              <a:ext cx="399495" cy="101100"/>
              <a:chOff x="4445450" y="524200"/>
              <a:chExt cx="399495" cy="101100"/>
            </a:xfrm>
          </p:grpSpPr>
          <p:sp>
            <p:nvSpPr>
              <p:cNvPr id="119" name="Google Shape;119;p22"/>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22"/>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123" name="Shape 123"/>
        <p:cNvGrpSpPr/>
        <p:nvPr/>
      </p:nvGrpSpPr>
      <p:grpSpPr>
        <a:xfrm>
          <a:off x="0" y="0"/>
          <a:ext cx="0" cy="0"/>
          <a:chOff x="0" y="0"/>
          <a:chExt cx="0" cy="0"/>
        </a:xfrm>
      </p:grpSpPr>
      <p:pic>
        <p:nvPicPr>
          <p:cNvPr id="124" name="Google Shape;124;p2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25" name="Google Shape;125;p2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26" name="Google Shape;126;p2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27" name="Google Shape;127;p23"/>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28" name="Google Shape;128;p2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129"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131" name="Google Shape;131;p24"/>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4"/>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133" name="Google Shape;133;p2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34" name="Google Shape;134;p2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4"/>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36" name="Google Shape;136;p24"/>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137" name="Google Shape;137;p24"/>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138" name="Shape 138"/>
        <p:cNvGrpSpPr/>
        <p:nvPr/>
      </p:nvGrpSpPr>
      <p:grpSpPr>
        <a:xfrm>
          <a:off x="0" y="0"/>
          <a:ext cx="0" cy="0"/>
          <a:chOff x="0" y="0"/>
          <a:chExt cx="0" cy="0"/>
        </a:xfrm>
      </p:grpSpPr>
      <p:pic>
        <p:nvPicPr>
          <p:cNvPr id="139" name="Google Shape;139;p25"/>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140" name="Google Shape;140;p25"/>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141" name="Google Shape;141;p2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42" name="Google Shape;142;p2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43" name="Google Shape;143;p2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44" name="Google Shape;144;p2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145" name="Google Shape;145;p2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46" name="Google Shape;146;p2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47" name="Google Shape;147;p25"/>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148" name="Shape 148"/>
        <p:cNvGrpSpPr/>
        <p:nvPr/>
      </p:nvGrpSpPr>
      <p:grpSpPr>
        <a:xfrm>
          <a:off x="0" y="0"/>
          <a:ext cx="0" cy="0"/>
          <a:chOff x="0" y="0"/>
          <a:chExt cx="0" cy="0"/>
        </a:xfrm>
      </p:grpSpPr>
      <p:pic>
        <p:nvPicPr>
          <p:cNvPr id="149" name="Google Shape;149;p26"/>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150" name="Google Shape;150;p2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151" name="Google Shape;151;p26"/>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52" name="Google Shape;152;p2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53" name="Google Shape;153;p2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154" name="Google Shape;154;p26"/>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155" name="Google Shape;155;p2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156" name="Google Shape;156;p26"/>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157" name="Shape 157"/>
        <p:cNvGrpSpPr/>
        <p:nvPr/>
      </p:nvGrpSpPr>
      <p:grpSpPr>
        <a:xfrm>
          <a:off x="0" y="0"/>
          <a:ext cx="0" cy="0"/>
          <a:chOff x="0" y="0"/>
          <a:chExt cx="0" cy="0"/>
        </a:xfrm>
      </p:grpSpPr>
      <p:pic>
        <p:nvPicPr>
          <p:cNvPr id="158" name="Google Shape;158;p27"/>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159" name="Google Shape;159;p2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60" name="Google Shape;160;p27"/>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61" name="Google Shape;161;p27"/>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62" name="Google Shape;162;p2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63" name="Google Shape;163;p2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2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165" name="Google Shape;165;p2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66" name="Google Shape;166;p2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167" name="Shape 167"/>
        <p:cNvGrpSpPr/>
        <p:nvPr/>
      </p:nvGrpSpPr>
      <p:grpSpPr>
        <a:xfrm>
          <a:off x="0" y="0"/>
          <a:ext cx="0" cy="0"/>
          <a:chOff x="0" y="0"/>
          <a:chExt cx="0" cy="0"/>
        </a:xfrm>
      </p:grpSpPr>
      <p:pic>
        <p:nvPicPr>
          <p:cNvPr id="168" name="Google Shape;168;p28"/>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169" name="Google Shape;169;p28"/>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170" name="Google Shape;170;p28"/>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71" name="Google Shape;171;p28"/>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72" name="Google Shape;172;p2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73" name="Google Shape;173;p2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28"/>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175" name="Google Shape;175;p2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76" name="Google Shape;176;p2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179" name="Google Shape;179;p2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80" name="Google Shape;180;p2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81" name="Google Shape;181;p29"/>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82" name="Google Shape;182;p2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83" name="Google Shape;183;p2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4" name="Google Shape;184;p29"/>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185" name="Google Shape;185;p2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86" name="Google Shape;186;p29"/>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187" name="Google Shape;187;p29"/>
          <p:cNvSpPr/>
          <p:nvPr/>
        </p:nvSpPr>
        <p:spPr>
          <a:xfrm>
            <a:off x="7040775" y="1347600"/>
            <a:ext cx="1764000" cy="1755000"/>
          </a:xfrm>
          <a:prstGeom prst="roundRect">
            <a:avLst>
              <a:gd fmla="val 4613" name="adj"/>
            </a:avLst>
          </a:prstGeom>
          <a:solidFill>
            <a:srgbClr val="FFF6B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Questions? </a:t>
            </a:r>
            <a:r>
              <a:rPr lang="en" sz="1800">
                <a:latin typeface="Poppins"/>
                <a:ea typeface="Poppins"/>
                <a:cs typeface="Poppins"/>
                <a:sym typeface="Poppins"/>
              </a:rPr>
              <a:t>Post on Slack and tag:</a:t>
            </a:r>
            <a:endParaRPr sz="1800">
              <a:latin typeface="Poppins"/>
              <a:ea typeface="Poppins"/>
              <a:cs typeface="Poppins"/>
              <a:sym typeface="Poppins"/>
            </a:endParaRPr>
          </a:p>
        </p:txBody>
      </p:sp>
      <p:sp>
        <p:nvSpPr>
          <p:cNvPr id="188" name="Google Shape;188;p29"/>
          <p:cNvSpPr txBox="1"/>
          <p:nvPr>
            <p:ph idx="3" type="subTitle"/>
          </p:nvPr>
        </p:nvSpPr>
        <p:spPr>
          <a:xfrm>
            <a:off x="7040775" y="2436050"/>
            <a:ext cx="1764000" cy="431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800"/>
              <a:buNone/>
              <a:defRPr b="1">
                <a:solidFill>
                  <a:schemeClr val="dk1"/>
                </a:solidFill>
              </a:defRPr>
            </a:lvl1pPr>
            <a:lvl2pPr lvl="1" algn="ctr">
              <a:spcBef>
                <a:spcPts val="0"/>
              </a:spcBef>
              <a:spcAft>
                <a:spcPts val="0"/>
              </a:spcAft>
              <a:buClr>
                <a:schemeClr val="dk1"/>
              </a:buClr>
              <a:buSzPts val="1400"/>
              <a:buNone/>
              <a:defRPr b="1">
                <a:solidFill>
                  <a:schemeClr val="dk1"/>
                </a:solidFill>
              </a:defRPr>
            </a:lvl2pPr>
            <a:lvl3pPr lvl="2" algn="ctr">
              <a:spcBef>
                <a:spcPts val="0"/>
              </a:spcBef>
              <a:spcAft>
                <a:spcPts val="0"/>
              </a:spcAft>
              <a:buClr>
                <a:schemeClr val="dk1"/>
              </a:buClr>
              <a:buSzPts val="1400"/>
              <a:buNone/>
              <a:defRPr b="1">
                <a:solidFill>
                  <a:schemeClr val="dk1"/>
                </a:solidFill>
              </a:defRPr>
            </a:lvl3pPr>
            <a:lvl4pPr lvl="3" algn="ctr">
              <a:spcBef>
                <a:spcPts val="0"/>
              </a:spcBef>
              <a:spcAft>
                <a:spcPts val="0"/>
              </a:spcAft>
              <a:buClr>
                <a:schemeClr val="dk1"/>
              </a:buClr>
              <a:buSzPts val="1400"/>
              <a:buNone/>
              <a:defRPr b="1">
                <a:solidFill>
                  <a:schemeClr val="dk1"/>
                </a:solidFill>
              </a:defRPr>
            </a:lvl4pPr>
            <a:lvl5pPr lvl="4" algn="ctr">
              <a:spcBef>
                <a:spcPts val="0"/>
              </a:spcBef>
              <a:spcAft>
                <a:spcPts val="0"/>
              </a:spcAft>
              <a:buClr>
                <a:schemeClr val="dk1"/>
              </a:buClr>
              <a:buSzPts val="1400"/>
              <a:buNone/>
              <a:defRPr b="1">
                <a:solidFill>
                  <a:schemeClr val="dk1"/>
                </a:solidFill>
              </a:defRPr>
            </a:lvl5pPr>
            <a:lvl6pPr lvl="5" algn="ctr">
              <a:spcBef>
                <a:spcPts val="0"/>
              </a:spcBef>
              <a:spcAft>
                <a:spcPts val="0"/>
              </a:spcAft>
              <a:buClr>
                <a:schemeClr val="dk1"/>
              </a:buClr>
              <a:buSzPts val="1400"/>
              <a:buNone/>
              <a:defRPr b="1">
                <a:solidFill>
                  <a:schemeClr val="dk1"/>
                </a:solidFill>
              </a:defRPr>
            </a:lvl6pPr>
            <a:lvl7pPr lvl="6" algn="ctr">
              <a:spcBef>
                <a:spcPts val="0"/>
              </a:spcBef>
              <a:spcAft>
                <a:spcPts val="0"/>
              </a:spcAft>
              <a:buClr>
                <a:schemeClr val="dk1"/>
              </a:buClr>
              <a:buSzPts val="1400"/>
              <a:buNone/>
              <a:defRPr b="1">
                <a:solidFill>
                  <a:schemeClr val="dk1"/>
                </a:solidFill>
              </a:defRPr>
            </a:lvl7pPr>
            <a:lvl8pPr lvl="7" algn="ctr">
              <a:spcBef>
                <a:spcPts val="0"/>
              </a:spcBef>
              <a:spcAft>
                <a:spcPts val="0"/>
              </a:spcAft>
              <a:buClr>
                <a:schemeClr val="dk1"/>
              </a:buClr>
              <a:buSzPts val="1400"/>
              <a:buNone/>
              <a:defRPr b="1">
                <a:solidFill>
                  <a:schemeClr val="dk1"/>
                </a:solidFill>
              </a:defRPr>
            </a:lvl8pPr>
            <a:lvl9pPr lvl="8" algn="ctr">
              <a:spcBef>
                <a:spcPts val="0"/>
              </a:spcBef>
              <a:spcAft>
                <a:spcPts val="0"/>
              </a:spcAft>
              <a:buClr>
                <a:schemeClr val="dk1"/>
              </a:buClr>
              <a:buSzPts val="1400"/>
              <a:buNone/>
              <a:defRPr b="1">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189" name="Shape 189"/>
        <p:cNvGrpSpPr/>
        <p:nvPr/>
      </p:nvGrpSpPr>
      <p:grpSpPr>
        <a:xfrm>
          <a:off x="0" y="0"/>
          <a:ext cx="0" cy="0"/>
          <a:chOff x="0" y="0"/>
          <a:chExt cx="0" cy="0"/>
        </a:xfrm>
      </p:grpSpPr>
      <p:pic>
        <p:nvPicPr>
          <p:cNvPr id="190" name="Google Shape;190;p30"/>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191" name="Google Shape;191;p30"/>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192" name="Google Shape;192;p3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93" name="Google Shape;193;p30"/>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94" name="Google Shape;194;p3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95" name="Google Shape;195;p3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6" name="Google Shape;196;p3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197" name="Google Shape;197;p3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98" name="Google Shape;198;p3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199" name="Shape 199"/>
        <p:cNvGrpSpPr/>
        <p:nvPr/>
      </p:nvGrpSpPr>
      <p:grpSpPr>
        <a:xfrm>
          <a:off x="0" y="0"/>
          <a:ext cx="0" cy="0"/>
          <a:chOff x="0" y="0"/>
          <a:chExt cx="0" cy="0"/>
        </a:xfrm>
      </p:grpSpPr>
      <p:pic>
        <p:nvPicPr>
          <p:cNvPr id="200" name="Google Shape;200;p31"/>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201" name="Google Shape;201;p31"/>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202" name="Google Shape;202;p31"/>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203" name="Google Shape;203;p3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04" name="Google Shape;204;p3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05" name="Google Shape;205;p31"/>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207" name="Google Shape;207;p31"/>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08" name="Google Shape;208;p31"/>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209" name="Google Shape;209;p31"/>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210" name="Shape 210"/>
        <p:cNvGrpSpPr/>
        <p:nvPr/>
      </p:nvGrpSpPr>
      <p:grpSpPr>
        <a:xfrm>
          <a:off x="0" y="0"/>
          <a:ext cx="0" cy="0"/>
          <a:chOff x="0" y="0"/>
          <a:chExt cx="0" cy="0"/>
        </a:xfrm>
      </p:grpSpPr>
      <p:pic>
        <p:nvPicPr>
          <p:cNvPr id="211" name="Google Shape;211;p3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12" name="Google Shape;212;p32"/>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13" name="Google Shape;213;p3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14" name="Google Shape;214;p3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15" name="Google Shape;215;p3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16" name="Google Shape;216;p3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3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218" name="Google Shape;218;p3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19" name="Google Shape;219;p3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220" name="Shape 220"/>
        <p:cNvGrpSpPr/>
        <p:nvPr/>
      </p:nvGrpSpPr>
      <p:grpSpPr>
        <a:xfrm>
          <a:off x="0" y="0"/>
          <a:ext cx="0" cy="0"/>
          <a:chOff x="0" y="0"/>
          <a:chExt cx="0" cy="0"/>
        </a:xfrm>
      </p:grpSpPr>
      <p:pic>
        <p:nvPicPr>
          <p:cNvPr id="221" name="Google Shape;221;p33"/>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222" name="Google Shape;222;p33"/>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223" name="Google Shape;223;p33"/>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24" name="Google Shape;224;p33"/>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25" name="Google Shape;225;p3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26" name="Google Shape;226;p3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27" name="Google Shape;227;p33"/>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228" name="Google Shape;228;p3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29" name="Google Shape;229;p3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230" name="Shape 230"/>
        <p:cNvGrpSpPr/>
        <p:nvPr/>
      </p:nvGrpSpPr>
      <p:grpSpPr>
        <a:xfrm>
          <a:off x="0" y="0"/>
          <a:ext cx="0" cy="0"/>
          <a:chOff x="0" y="0"/>
          <a:chExt cx="0" cy="0"/>
        </a:xfrm>
      </p:grpSpPr>
      <p:pic>
        <p:nvPicPr>
          <p:cNvPr id="231" name="Google Shape;231;p3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32" name="Google Shape;232;p3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4"/>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234" name="Google Shape;234;p34"/>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235" name="Google Shape;235;p34"/>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236" name="Google Shape;236;p34"/>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237" name="Shape 237"/>
        <p:cNvGrpSpPr/>
        <p:nvPr/>
      </p:nvGrpSpPr>
      <p:grpSpPr>
        <a:xfrm>
          <a:off x="0" y="0"/>
          <a:ext cx="0" cy="0"/>
          <a:chOff x="0" y="0"/>
          <a:chExt cx="0" cy="0"/>
        </a:xfrm>
      </p:grpSpPr>
      <p:pic>
        <p:nvPicPr>
          <p:cNvPr descr="Divider1.png" id="238" name="Google Shape;238;p35"/>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239" name="Google Shape;239;p35"/>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0" name="Google Shape;240;p35"/>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241" name="Shape 241"/>
        <p:cNvGrpSpPr/>
        <p:nvPr/>
      </p:nvGrpSpPr>
      <p:grpSpPr>
        <a:xfrm>
          <a:off x="0" y="0"/>
          <a:ext cx="0" cy="0"/>
          <a:chOff x="0" y="0"/>
          <a:chExt cx="0" cy="0"/>
        </a:xfrm>
      </p:grpSpPr>
      <p:pic>
        <p:nvPicPr>
          <p:cNvPr id="242" name="Google Shape;242;p36"/>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243" name="Google Shape;243;p36"/>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244" name="Google Shape;244;p36"/>
          <p:cNvSpPr/>
          <p:nvPr/>
        </p:nvSpPr>
        <p:spPr>
          <a:xfrm>
            <a:off x="914400" y="1656900"/>
            <a:ext cx="7315200" cy="18297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6"/>
          <p:cNvSpPr txBox="1"/>
          <p:nvPr>
            <p:ph type="title"/>
          </p:nvPr>
        </p:nvSpPr>
        <p:spPr>
          <a:xfrm>
            <a:off x="914400" y="1656900"/>
            <a:ext cx="7315200" cy="18297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246" name="Shape 246"/>
        <p:cNvGrpSpPr/>
        <p:nvPr/>
      </p:nvGrpSpPr>
      <p:grpSpPr>
        <a:xfrm>
          <a:off x="0" y="0"/>
          <a:ext cx="0" cy="0"/>
          <a:chOff x="0" y="0"/>
          <a:chExt cx="0" cy="0"/>
        </a:xfrm>
      </p:grpSpPr>
      <p:pic>
        <p:nvPicPr>
          <p:cNvPr id="247" name="Google Shape;247;p37"/>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48" name="Shape 248"/>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249" name="Shape 249"/>
        <p:cNvGrpSpPr/>
        <p:nvPr/>
      </p:nvGrpSpPr>
      <p:grpSpPr>
        <a:xfrm>
          <a:off x="0" y="0"/>
          <a:ext cx="0" cy="0"/>
          <a:chOff x="0" y="0"/>
          <a:chExt cx="0" cy="0"/>
        </a:xfrm>
      </p:grpSpPr>
      <p:grpSp>
        <p:nvGrpSpPr>
          <p:cNvPr id="250" name="Google Shape;250;p39"/>
          <p:cNvGrpSpPr/>
          <p:nvPr/>
        </p:nvGrpSpPr>
        <p:grpSpPr>
          <a:xfrm>
            <a:off x="6262100" y="-3850"/>
            <a:ext cx="2886900" cy="485125"/>
            <a:chOff x="6262100" y="-3850"/>
            <a:chExt cx="2886900" cy="485125"/>
          </a:xfrm>
        </p:grpSpPr>
        <p:pic>
          <p:nvPicPr>
            <p:cNvPr descr="1.png" id="251" name="Google Shape;251;p39"/>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252" name="Google Shape;252;p39"/>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253" name="Google Shape;253;p39"/>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254" name="Google Shape;254;p39"/>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255" name="Google Shape;255;p3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56" name="Google Shape;256;p3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9"/>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258" name="Google Shape;258;p39"/>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259" name="Google Shape;259;p39"/>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260" name="Google Shape;260;p39"/>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261" name="Google Shape;261;p39"/>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262" name="Google Shape;262;p39"/>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263" name="Google Shape;263;p39"/>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1">
  <p:cSld name="CUSTOM_6_2_1_1_2">
    <p:spTree>
      <p:nvGrpSpPr>
        <p:cNvPr id="264" name="Shape 264"/>
        <p:cNvGrpSpPr/>
        <p:nvPr/>
      </p:nvGrpSpPr>
      <p:grpSpPr>
        <a:xfrm>
          <a:off x="0" y="0"/>
          <a:ext cx="0" cy="0"/>
          <a:chOff x="0" y="0"/>
          <a:chExt cx="0" cy="0"/>
        </a:xfrm>
      </p:grpSpPr>
      <p:pic>
        <p:nvPicPr>
          <p:cNvPr id="265" name="Google Shape;265;p40"/>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266" name="Google Shape;266;p40"/>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267" name="Google Shape;267;p4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68" name="Google Shape;268;p40"/>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69" name="Google Shape;269;p4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70" name="Google Shape;270;p4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71" name="Google Shape;271;p40"/>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272" name="Google Shape;272;p4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73" name="Google Shape;273;p40"/>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277" name="Shape 277"/>
        <p:cNvGrpSpPr/>
        <p:nvPr/>
      </p:nvGrpSpPr>
      <p:grpSpPr>
        <a:xfrm>
          <a:off x="0" y="0"/>
          <a:ext cx="0" cy="0"/>
          <a:chOff x="0" y="0"/>
          <a:chExt cx="0" cy="0"/>
        </a:xfrm>
      </p:grpSpPr>
      <p:pic>
        <p:nvPicPr>
          <p:cNvPr id="278" name="Google Shape;278;p4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79" name="Google Shape;279;p4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280" name="Shape 280"/>
        <p:cNvGrpSpPr/>
        <p:nvPr/>
      </p:nvGrpSpPr>
      <p:grpSpPr>
        <a:xfrm>
          <a:off x="0" y="0"/>
          <a:ext cx="0" cy="0"/>
          <a:chOff x="0" y="0"/>
          <a:chExt cx="0" cy="0"/>
        </a:xfrm>
      </p:grpSpPr>
      <p:pic>
        <p:nvPicPr>
          <p:cNvPr id="281" name="Google Shape;281;p4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282" name="Google Shape;282;p43"/>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283" name="Google Shape;283;p4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84" name="Google Shape;284;p43"/>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285" name="Shape 285"/>
        <p:cNvGrpSpPr/>
        <p:nvPr/>
      </p:nvGrpSpPr>
      <p:grpSpPr>
        <a:xfrm>
          <a:off x="0" y="0"/>
          <a:ext cx="0" cy="0"/>
          <a:chOff x="0" y="0"/>
          <a:chExt cx="0" cy="0"/>
        </a:xfrm>
      </p:grpSpPr>
      <p:pic>
        <p:nvPicPr>
          <p:cNvPr descr="Divider4.png" id="286" name="Google Shape;286;p44"/>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287" name="Google Shape;287;p44"/>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288" name="Google Shape;288;p44"/>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289" name="Google Shape;289;p44"/>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290" name="Google Shape;290;p44"/>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291" name="Google Shape;291;p44"/>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292" name="Shape 292"/>
        <p:cNvGrpSpPr/>
        <p:nvPr/>
      </p:nvGrpSpPr>
      <p:grpSpPr>
        <a:xfrm>
          <a:off x="0" y="0"/>
          <a:ext cx="0" cy="0"/>
          <a:chOff x="0" y="0"/>
          <a:chExt cx="0" cy="0"/>
        </a:xfrm>
      </p:grpSpPr>
      <p:sp>
        <p:nvSpPr>
          <p:cNvPr id="293" name="Google Shape;293;p45"/>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How are we going to get there?</a:t>
            </a:r>
            <a:endParaRPr b="1" sz="2400">
              <a:solidFill>
                <a:srgbClr val="05103E"/>
              </a:solidFill>
              <a:latin typeface="Space Mono"/>
              <a:ea typeface="Space Mono"/>
              <a:cs typeface="Space Mono"/>
              <a:sym typeface="Space Mono"/>
            </a:endParaRPr>
          </a:p>
        </p:txBody>
      </p:sp>
      <p:grpSp>
        <p:nvGrpSpPr>
          <p:cNvPr id="294" name="Google Shape;294;p45"/>
          <p:cNvGrpSpPr/>
          <p:nvPr/>
        </p:nvGrpSpPr>
        <p:grpSpPr>
          <a:xfrm rot="5400000">
            <a:off x="5719749" y="1629787"/>
            <a:ext cx="4964577" cy="1883925"/>
            <a:chOff x="4152224" y="1218499"/>
            <a:chExt cx="4964577" cy="1883925"/>
          </a:xfrm>
        </p:grpSpPr>
        <p:pic>
          <p:nvPicPr>
            <p:cNvPr id="295" name="Google Shape;295;p45"/>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296" name="Google Shape;296;p45"/>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297" name="Google Shape;297;p4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98" name="Google Shape;298;p4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299" name="Google Shape;299;p45"/>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300" name="Shape 300"/>
        <p:cNvGrpSpPr/>
        <p:nvPr/>
      </p:nvGrpSpPr>
      <p:grpSpPr>
        <a:xfrm>
          <a:off x="0" y="0"/>
          <a:ext cx="0" cy="0"/>
          <a:chOff x="0" y="0"/>
          <a:chExt cx="0" cy="0"/>
        </a:xfrm>
      </p:grpSpPr>
      <p:pic>
        <p:nvPicPr>
          <p:cNvPr id="301" name="Google Shape;301;p46"/>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302" name="Google Shape;302;p46"/>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303" name="Google Shape;303;p4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04" name="Google Shape;304;p4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05" name="Google Shape;305;p4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06" name="Google Shape;306;p4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07" name="Google Shape;307;p46"/>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308" name="Google Shape;308;p46"/>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309" name="Shape 309"/>
        <p:cNvGrpSpPr/>
        <p:nvPr/>
      </p:nvGrpSpPr>
      <p:grpSpPr>
        <a:xfrm>
          <a:off x="0" y="0"/>
          <a:ext cx="0" cy="0"/>
          <a:chOff x="0" y="0"/>
          <a:chExt cx="0" cy="0"/>
        </a:xfrm>
      </p:grpSpPr>
      <p:pic>
        <p:nvPicPr>
          <p:cNvPr id="310" name="Google Shape;310;p47"/>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311" name="Google Shape;311;p47"/>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312" name="Google Shape;312;p47"/>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313" name="Google Shape;313;p47"/>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314" name="Google Shape;314;p4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15" name="Google Shape;315;p4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4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317" name="Shape 317"/>
        <p:cNvGrpSpPr/>
        <p:nvPr/>
      </p:nvGrpSpPr>
      <p:grpSpPr>
        <a:xfrm>
          <a:off x="0" y="0"/>
          <a:ext cx="0" cy="0"/>
          <a:chOff x="0" y="0"/>
          <a:chExt cx="0" cy="0"/>
        </a:xfrm>
      </p:grpSpPr>
      <p:pic>
        <p:nvPicPr>
          <p:cNvPr id="318" name="Google Shape;318;p48"/>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19" name="Google Shape;319;p48"/>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320" name="Google Shape;320;p48"/>
          <p:cNvGrpSpPr/>
          <p:nvPr/>
        </p:nvGrpSpPr>
        <p:grpSpPr>
          <a:xfrm>
            <a:off x="5709066" y="201260"/>
            <a:ext cx="2296623" cy="4424889"/>
            <a:chOff x="5598780" y="137712"/>
            <a:chExt cx="2577001" cy="4664652"/>
          </a:xfrm>
        </p:grpSpPr>
        <p:pic>
          <p:nvPicPr>
            <p:cNvPr id="321" name="Google Shape;321;p48"/>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322" name="Google Shape;322;p48"/>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48"/>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24" name="Google Shape;324;p4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25" name="Google Shape;325;p4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48"/>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327" name="Shape 327"/>
        <p:cNvGrpSpPr/>
        <p:nvPr/>
      </p:nvGrpSpPr>
      <p:grpSpPr>
        <a:xfrm>
          <a:off x="0" y="0"/>
          <a:ext cx="0" cy="0"/>
          <a:chOff x="0" y="0"/>
          <a:chExt cx="0" cy="0"/>
        </a:xfrm>
      </p:grpSpPr>
      <p:pic>
        <p:nvPicPr>
          <p:cNvPr id="328" name="Google Shape;328;p49"/>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29" name="Google Shape;329;p49"/>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30" name="Google Shape;330;p49"/>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31" name="Google Shape;331;p4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32" name="Google Shape;332;p4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33" name="Google Shape;333;p49"/>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49"/>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335" name="Shape 335"/>
        <p:cNvGrpSpPr/>
        <p:nvPr/>
      </p:nvGrpSpPr>
      <p:grpSpPr>
        <a:xfrm>
          <a:off x="0" y="0"/>
          <a:ext cx="0" cy="0"/>
          <a:chOff x="0" y="0"/>
          <a:chExt cx="0" cy="0"/>
        </a:xfrm>
      </p:grpSpPr>
      <p:pic>
        <p:nvPicPr>
          <p:cNvPr id="336" name="Google Shape;336;p50"/>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337" name="Google Shape;337;p5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38" name="Google Shape;338;p50"/>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39" name="Google Shape;339;p5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40" name="Google Shape;340;p5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341" name="Google Shape;341;p50"/>
          <p:cNvGrpSpPr/>
          <p:nvPr/>
        </p:nvGrpSpPr>
        <p:grpSpPr>
          <a:xfrm>
            <a:off x="4344100" y="398125"/>
            <a:ext cx="4546500" cy="4222800"/>
            <a:chOff x="4344100" y="398125"/>
            <a:chExt cx="4546500" cy="4222800"/>
          </a:xfrm>
        </p:grpSpPr>
        <p:sp>
          <p:nvSpPr>
            <p:cNvPr id="342" name="Google Shape;342;p50"/>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50"/>
            <p:cNvGrpSpPr/>
            <p:nvPr/>
          </p:nvGrpSpPr>
          <p:grpSpPr>
            <a:xfrm>
              <a:off x="4445450" y="524200"/>
              <a:ext cx="399495" cy="101100"/>
              <a:chOff x="4445450" y="524200"/>
              <a:chExt cx="399495" cy="101100"/>
            </a:xfrm>
          </p:grpSpPr>
          <p:sp>
            <p:nvSpPr>
              <p:cNvPr id="344" name="Google Shape;344;p50"/>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0"/>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0"/>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50"/>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348" name="Shape 348"/>
        <p:cNvGrpSpPr/>
        <p:nvPr/>
      </p:nvGrpSpPr>
      <p:grpSpPr>
        <a:xfrm>
          <a:off x="0" y="0"/>
          <a:ext cx="0" cy="0"/>
          <a:chOff x="0" y="0"/>
          <a:chExt cx="0" cy="0"/>
        </a:xfrm>
      </p:grpSpPr>
      <p:pic>
        <p:nvPicPr>
          <p:cNvPr id="349" name="Google Shape;349;p5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50" name="Google Shape;350;p5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51" name="Google Shape;351;p5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52" name="Google Shape;352;p5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53" name="Google Shape;353;p5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354" name="Shape 354"/>
        <p:cNvGrpSpPr/>
        <p:nvPr/>
      </p:nvGrpSpPr>
      <p:grpSpPr>
        <a:xfrm>
          <a:off x="0" y="0"/>
          <a:ext cx="0" cy="0"/>
          <a:chOff x="0" y="0"/>
          <a:chExt cx="0" cy="0"/>
        </a:xfrm>
      </p:grpSpPr>
      <p:pic>
        <p:nvPicPr>
          <p:cNvPr id="355" name="Google Shape;355;p52"/>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356" name="Google Shape;356;p52"/>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2"/>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358" name="Google Shape;358;p5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59" name="Google Shape;359;p5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60" name="Google Shape;360;p5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61" name="Google Shape;361;p5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362" name="Google Shape;362;p52"/>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363" name="Shape 363"/>
        <p:cNvGrpSpPr/>
        <p:nvPr/>
      </p:nvGrpSpPr>
      <p:grpSpPr>
        <a:xfrm>
          <a:off x="0" y="0"/>
          <a:ext cx="0" cy="0"/>
          <a:chOff x="0" y="0"/>
          <a:chExt cx="0" cy="0"/>
        </a:xfrm>
      </p:grpSpPr>
      <p:pic>
        <p:nvPicPr>
          <p:cNvPr id="364" name="Google Shape;364;p53"/>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365" name="Google Shape;365;p53"/>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366" name="Google Shape;366;p53"/>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67" name="Google Shape;367;p5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68" name="Google Shape;368;p5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69" name="Google Shape;369;p5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370" name="Google Shape;370;p5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71" name="Google Shape;371;p5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72" name="Google Shape;372;p53"/>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373" name="Shape 373"/>
        <p:cNvGrpSpPr/>
        <p:nvPr/>
      </p:nvGrpSpPr>
      <p:grpSpPr>
        <a:xfrm>
          <a:off x="0" y="0"/>
          <a:ext cx="0" cy="0"/>
          <a:chOff x="0" y="0"/>
          <a:chExt cx="0" cy="0"/>
        </a:xfrm>
      </p:grpSpPr>
      <p:pic>
        <p:nvPicPr>
          <p:cNvPr id="374" name="Google Shape;374;p54"/>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375" name="Google Shape;375;p54"/>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376" name="Google Shape;376;p54"/>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77" name="Google Shape;377;p5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78" name="Google Shape;378;p5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79" name="Google Shape;379;p54"/>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380" name="Google Shape;380;p5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381" name="Google Shape;381;p54"/>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382" name="Shape 382"/>
        <p:cNvGrpSpPr/>
        <p:nvPr/>
      </p:nvGrpSpPr>
      <p:grpSpPr>
        <a:xfrm>
          <a:off x="0" y="0"/>
          <a:ext cx="0" cy="0"/>
          <a:chOff x="0" y="0"/>
          <a:chExt cx="0" cy="0"/>
        </a:xfrm>
      </p:grpSpPr>
      <p:pic>
        <p:nvPicPr>
          <p:cNvPr id="383" name="Google Shape;383;p55"/>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384" name="Google Shape;384;p5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385" name="Google Shape;385;p55"/>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86" name="Google Shape;386;p5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87" name="Google Shape;387;p5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88" name="Google Shape;388;p5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89" name="Google Shape;389;p5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390" name="Google Shape;390;p5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91" name="Google Shape;391;p5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392" name="Shape 392"/>
        <p:cNvGrpSpPr/>
        <p:nvPr/>
      </p:nvGrpSpPr>
      <p:grpSpPr>
        <a:xfrm>
          <a:off x="0" y="0"/>
          <a:ext cx="0" cy="0"/>
          <a:chOff x="0" y="0"/>
          <a:chExt cx="0" cy="0"/>
        </a:xfrm>
      </p:grpSpPr>
      <p:pic>
        <p:nvPicPr>
          <p:cNvPr id="393" name="Google Shape;393;p56"/>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394" name="Google Shape;394;p56"/>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395" name="Google Shape;395;p56"/>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96" name="Google Shape;396;p56"/>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97" name="Google Shape;397;p5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98" name="Google Shape;398;p5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99" name="Google Shape;399;p5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400" name="Google Shape;400;p5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01" name="Google Shape;401;p5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402" name="Shape 402"/>
        <p:cNvGrpSpPr/>
        <p:nvPr/>
      </p:nvGrpSpPr>
      <p:grpSpPr>
        <a:xfrm>
          <a:off x="0" y="0"/>
          <a:ext cx="0" cy="0"/>
          <a:chOff x="0" y="0"/>
          <a:chExt cx="0" cy="0"/>
        </a:xfrm>
      </p:grpSpPr>
      <p:pic>
        <p:nvPicPr>
          <p:cNvPr id="403" name="Google Shape;403;p57"/>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404" name="Google Shape;404;p5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05" name="Google Shape;405;p5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06" name="Google Shape;406;p57"/>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07" name="Google Shape;407;p5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08" name="Google Shape;408;p5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09" name="Google Shape;409;p5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410" name="Google Shape;410;p5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11" name="Google Shape;411;p57"/>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412" name="Shape 412"/>
        <p:cNvGrpSpPr/>
        <p:nvPr/>
      </p:nvGrpSpPr>
      <p:grpSpPr>
        <a:xfrm>
          <a:off x="0" y="0"/>
          <a:ext cx="0" cy="0"/>
          <a:chOff x="0" y="0"/>
          <a:chExt cx="0" cy="0"/>
        </a:xfrm>
      </p:grpSpPr>
      <p:pic>
        <p:nvPicPr>
          <p:cNvPr id="413" name="Google Shape;413;p58"/>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414" name="Google Shape;414;p58"/>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415" name="Google Shape;415;p5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16" name="Google Shape;416;p58"/>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17" name="Google Shape;417;p5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18" name="Google Shape;418;p5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19" name="Google Shape;419;p5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420" name="Google Shape;420;p5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21" name="Google Shape;421;p5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422" name="Shape 422"/>
        <p:cNvGrpSpPr/>
        <p:nvPr/>
      </p:nvGrpSpPr>
      <p:grpSpPr>
        <a:xfrm>
          <a:off x="0" y="0"/>
          <a:ext cx="0" cy="0"/>
          <a:chOff x="0" y="0"/>
          <a:chExt cx="0" cy="0"/>
        </a:xfrm>
      </p:grpSpPr>
      <p:pic>
        <p:nvPicPr>
          <p:cNvPr id="423" name="Google Shape;423;p59"/>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424" name="Google Shape;424;p59"/>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425" name="Google Shape;425;p59"/>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426" name="Google Shape;426;p5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27" name="Google Shape;427;p5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28" name="Google Shape;428;p59"/>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9"/>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430" name="Google Shape;430;p59"/>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31" name="Google Shape;431;p59"/>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432" name="Google Shape;432;p59"/>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433" name="Shape 433"/>
        <p:cNvGrpSpPr/>
        <p:nvPr/>
      </p:nvGrpSpPr>
      <p:grpSpPr>
        <a:xfrm>
          <a:off x="0" y="0"/>
          <a:ext cx="0" cy="0"/>
          <a:chOff x="0" y="0"/>
          <a:chExt cx="0" cy="0"/>
        </a:xfrm>
      </p:grpSpPr>
      <p:pic>
        <p:nvPicPr>
          <p:cNvPr id="434" name="Google Shape;434;p60"/>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35" name="Google Shape;435;p60"/>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36" name="Google Shape;436;p6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37" name="Google Shape;437;p60"/>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38" name="Google Shape;438;p6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39" name="Google Shape;439;p6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40" name="Google Shape;440;p6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441" name="Google Shape;441;p6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42" name="Google Shape;442;p6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443" name="Shape 443"/>
        <p:cNvGrpSpPr/>
        <p:nvPr/>
      </p:nvGrpSpPr>
      <p:grpSpPr>
        <a:xfrm>
          <a:off x="0" y="0"/>
          <a:ext cx="0" cy="0"/>
          <a:chOff x="0" y="0"/>
          <a:chExt cx="0" cy="0"/>
        </a:xfrm>
      </p:grpSpPr>
      <p:pic>
        <p:nvPicPr>
          <p:cNvPr id="444" name="Google Shape;444;p61"/>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445" name="Google Shape;445;p61"/>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46" name="Google Shape;446;p61"/>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47" name="Google Shape;447;p61"/>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48" name="Google Shape;448;p61"/>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49" name="Google Shape;449;p6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50" name="Google Shape;450;p61"/>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451" name="Google Shape;451;p6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52" name="Google Shape;452;p6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453" name="Shape 453"/>
        <p:cNvGrpSpPr/>
        <p:nvPr/>
      </p:nvGrpSpPr>
      <p:grpSpPr>
        <a:xfrm>
          <a:off x="0" y="0"/>
          <a:ext cx="0" cy="0"/>
          <a:chOff x="0" y="0"/>
          <a:chExt cx="0" cy="0"/>
        </a:xfrm>
      </p:grpSpPr>
      <p:pic>
        <p:nvPicPr>
          <p:cNvPr id="454" name="Google Shape;454;p6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55" name="Google Shape;455;p6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56" name="Google Shape;456;p62"/>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457" name="Google Shape;457;p62"/>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458" name="Google Shape;458;p62"/>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459" name="Google Shape;459;p62"/>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460" name="Shape 460"/>
        <p:cNvGrpSpPr/>
        <p:nvPr/>
      </p:nvGrpSpPr>
      <p:grpSpPr>
        <a:xfrm>
          <a:off x="0" y="0"/>
          <a:ext cx="0" cy="0"/>
          <a:chOff x="0" y="0"/>
          <a:chExt cx="0" cy="0"/>
        </a:xfrm>
      </p:grpSpPr>
      <p:pic>
        <p:nvPicPr>
          <p:cNvPr descr="Divider1.png" id="461" name="Google Shape;461;p63"/>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462" name="Google Shape;462;p63"/>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3" name="Google Shape;463;p63"/>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464" name="Shape 464"/>
        <p:cNvGrpSpPr/>
        <p:nvPr/>
      </p:nvGrpSpPr>
      <p:grpSpPr>
        <a:xfrm>
          <a:off x="0" y="0"/>
          <a:ext cx="0" cy="0"/>
          <a:chOff x="0" y="0"/>
          <a:chExt cx="0" cy="0"/>
        </a:xfrm>
      </p:grpSpPr>
      <p:pic>
        <p:nvPicPr>
          <p:cNvPr id="465" name="Google Shape;465;p64"/>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466" name="Google Shape;466;p64"/>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467" name="Google Shape;467;p64"/>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4"/>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469" name="Shape 469"/>
        <p:cNvGrpSpPr/>
        <p:nvPr/>
      </p:nvGrpSpPr>
      <p:grpSpPr>
        <a:xfrm>
          <a:off x="0" y="0"/>
          <a:ext cx="0" cy="0"/>
          <a:chOff x="0" y="0"/>
          <a:chExt cx="0" cy="0"/>
        </a:xfrm>
      </p:grpSpPr>
      <p:pic>
        <p:nvPicPr>
          <p:cNvPr id="470" name="Google Shape;470;p6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1" name="Shape 471"/>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472" name="Shape 472"/>
        <p:cNvGrpSpPr/>
        <p:nvPr/>
      </p:nvGrpSpPr>
      <p:grpSpPr>
        <a:xfrm>
          <a:off x="0" y="0"/>
          <a:ext cx="0" cy="0"/>
          <a:chOff x="0" y="0"/>
          <a:chExt cx="0" cy="0"/>
        </a:xfrm>
      </p:grpSpPr>
      <p:grpSp>
        <p:nvGrpSpPr>
          <p:cNvPr id="473" name="Google Shape;473;p67"/>
          <p:cNvGrpSpPr/>
          <p:nvPr/>
        </p:nvGrpSpPr>
        <p:grpSpPr>
          <a:xfrm>
            <a:off x="6262100" y="-3850"/>
            <a:ext cx="2886900" cy="485125"/>
            <a:chOff x="6262100" y="-3850"/>
            <a:chExt cx="2886900" cy="485125"/>
          </a:xfrm>
        </p:grpSpPr>
        <p:pic>
          <p:nvPicPr>
            <p:cNvPr descr="1.png" id="474" name="Google Shape;474;p67"/>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475" name="Google Shape;475;p67"/>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476" name="Google Shape;476;p67"/>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477" name="Google Shape;477;p67"/>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478" name="Google Shape;478;p6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79" name="Google Shape;479;p6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67"/>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481" name="Google Shape;481;p67"/>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482" name="Google Shape;482;p67"/>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483" name="Google Shape;483;p67"/>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484" name="Google Shape;484;p67"/>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485" name="Google Shape;485;p67"/>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486" name="Google Shape;486;p67"/>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487" name="Shape 487"/>
        <p:cNvGrpSpPr/>
        <p:nvPr/>
      </p:nvGrpSpPr>
      <p:grpSpPr>
        <a:xfrm>
          <a:off x="0" y="0"/>
          <a:ext cx="0" cy="0"/>
          <a:chOff x="0" y="0"/>
          <a:chExt cx="0" cy="0"/>
        </a:xfrm>
      </p:grpSpPr>
      <p:pic>
        <p:nvPicPr>
          <p:cNvPr id="488" name="Google Shape;488;p6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89" name="Google Shape;489;p68"/>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90" name="Google Shape;490;p6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91" name="Google Shape;491;p6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92" name="Google Shape;492;p68"/>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493" name="Google Shape;493;p68"/>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497" name="Shape 497"/>
        <p:cNvGrpSpPr/>
        <p:nvPr/>
      </p:nvGrpSpPr>
      <p:grpSpPr>
        <a:xfrm>
          <a:off x="0" y="0"/>
          <a:ext cx="0" cy="0"/>
          <a:chOff x="0" y="0"/>
          <a:chExt cx="0" cy="0"/>
        </a:xfrm>
      </p:grpSpPr>
      <p:pic>
        <p:nvPicPr>
          <p:cNvPr id="498" name="Google Shape;498;p70"/>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99" name="Google Shape;499;p7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500" name="Shape 500"/>
        <p:cNvGrpSpPr/>
        <p:nvPr/>
      </p:nvGrpSpPr>
      <p:grpSpPr>
        <a:xfrm>
          <a:off x="0" y="0"/>
          <a:ext cx="0" cy="0"/>
          <a:chOff x="0" y="0"/>
          <a:chExt cx="0" cy="0"/>
        </a:xfrm>
      </p:grpSpPr>
      <p:pic>
        <p:nvPicPr>
          <p:cNvPr id="501" name="Google Shape;501;p71"/>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502" name="Google Shape;502;p71"/>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503" name="Google Shape;503;p7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04" name="Google Shape;504;p71"/>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505" name="Shape 505"/>
        <p:cNvGrpSpPr/>
        <p:nvPr/>
      </p:nvGrpSpPr>
      <p:grpSpPr>
        <a:xfrm>
          <a:off x="0" y="0"/>
          <a:ext cx="0" cy="0"/>
          <a:chOff x="0" y="0"/>
          <a:chExt cx="0" cy="0"/>
        </a:xfrm>
      </p:grpSpPr>
      <p:pic>
        <p:nvPicPr>
          <p:cNvPr descr="Divider4.png" id="506" name="Google Shape;506;p72"/>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507" name="Google Shape;507;p72"/>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508" name="Google Shape;508;p72"/>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509" name="Google Shape;509;p72"/>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510" name="Google Shape;510;p72"/>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511" name="Google Shape;511;p72"/>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512" name="Shape 512"/>
        <p:cNvGrpSpPr/>
        <p:nvPr/>
      </p:nvGrpSpPr>
      <p:grpSpPr>
        <a:xfrm>
          <a:off x="0" y="0"/>
          <a:ext cx="0" cy="0"/>
          <a:chOff x="0" y="0"/>
          <a:chExt cx="0" cy="0"/>
        </a:xfrm>
      </p:grpSpPr>
      <p:grpSp>
        <p:nvGrpSpPr>
          <p:cNvPr id="513" name="Google Shape;513;p73"/>
          <p:cNvGrpSpPr/>
          <p:nvPr/>
        </p:nvGrpSpPr>
        <p:grpSpPr>
          <a:xfrm rot="5400000">
            <a:off x="5719749" y="1629787"/>
            <a:ext cx="4964577" cy="1883925"/>
            <a:chOff x="4152224" y="1218499"/>
            <a:chExt cx="4964577" cy="1883925"/>
          </a:xfrm>
        </p:grpSpPr>
        <p:pic>
          <p:nvPicPr>
            <p:cNvPr id="514" name="Google Shape;514;p73"/>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515" name="Google Shape;515;p73"/>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516" name="Google Shape;516;p7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17" name="Google Shape;517;p7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18" name="Google Shape;518;p73"/>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rgbClr val="000000"/>
              </a:buClr>
              <a:buSzPts val="1100"/>
              <a:buFont typeface="Arial"/>
              <a:buNone/>
            </a:pPr>
            <a:r>
              <a:rPr b="1" lang="en" sz="2400">
                <a:solidFill>
                  <a:srgbClr val="000000"/>
                </a:solidFill>
                <a:latin typeface="Space Mono"/>
                <a:ea typeface="Space Mono"/>
                <a:cs typeface="Space Mono"/>
                <a:sym typeface="Space Mono"/>
              </a:rPr>
              <a:t>Agenda</a:t>
            </a:r>
            <a:endParaRPr b="1" sz="2400">
              <a:solidFill>
                <a:srgbClr val="05103E"/>
              </a:solidFill>
              <a:latin typeface="Space Mono"/>
              <a:ea typeface="Space Mono"/>
              <a:cs typeface="Space Mono"/>
              <a:sym typeface="Space Mono"/>
            </a:endParaRPr>
          </a:p>
        </p:txBody>
      </p:sp>
      <p:pic>
        <p:nvPicPr>
          <p:cNvPr id="519" name="Google Shape;519;p73"/>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520" name="Shape 520"/>
        <p:cNvGrpSpPr/>
        <p:nvPr/>
      </p:nvGrpSpPr>
      <p:grpSpPr>
        <a:xfrm>
          <a:off x="0" y="0"/>
          <a:ext cx="0" cy="0"/>
          <a:chOff x="0" y="0"/>
          <a:chExt cx="0" cy="0"/>
        </a:xfrm>
      </p:grpSpPr>
      <p:pic>
        <p:nvPicPr>
          <p:cNvPr id="521" name="Google Shape;521;p74"/>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22" name="Google Shape;522;p74"/>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523" name="Google Shape;523;p7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24" name="Google Shape;524;p7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25" name="Google Shape;525;p7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26" name="Google Shape;526;p7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27" name="Google Shape;527;p74"/>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528" name="Google Shape;528;p74"/>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529" name="Shape 529"/>
        <p:cNvGrpSpPr/>
        <p:nvPr/>
      </p:nvGrpSpPr>
      <p:grpSpPr>
        <a:xfrm>
          <a:off x="0" y="0"/>
          <a:ext cx="0" cy="0"/>
          <a:chOff x="0" y="0"/>
          <a:chExt cx="0" cy="0"/>
        </a:xfrm>
      </p:grpSpPr>
      <p:pic>
        <p:nvPicPr>
          <p:cNvPr id="530" name="Google Shape;530;p75"/>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31" name="Google Shape;531;p75"/>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532" name="Google Shape;532;p75"/>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533" name="Google Shape;533;p75"/>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534" name="Google Shape;534;p7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535" name="Google Shape;535;p7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36" name="Google Shape;536;p7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537" name="Shape 537"/>
        <p:cNvGrpSpPr/>
        <p:nvPr/>
      </p:nvGrpSpPr>
      <p:grpSpPr>
        <a:xfrm>
          <a:off x="0" y="0"/>
          <a:ext cx="0" cy="0"/>
          <a:chOff x="0" y="0"/>
          <a:chExt cx="0" cy="0"/>
        </a:xfrm>
      </p:grpSpPr>
      <p:pic>
        <p:nvPicPr>
          <p:cNvPr id="538" name="Google Shape;538;p76"/>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39" name="Google Shape;539;p76"/>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540" name="Google Shape;540;p76"/>
          <p:cNvGrpSpPr/>
          <p:nvPr/>
        </p:nvGrpSpPr>
        <p:grpSpPr>
          <a:xfrm>
            <a:off x="5709066" y="201260"/>
            <a:ext cx="2296623" cy="4424889"/>
            <a:chOff x="5598780" y="137712"/>
            <a:chExt cx="2577001" cy="4664652"/>
          </a:xfrm>
        </p:grpSpPr>
        <p:pic>
          <p:nvPicPr>
            <p:cNvPr id="541" name="Google Shape;541;p76"/>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542" name="Google Shape;542;p76"/>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76"/>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44" name="Google Shape;544;p7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45" name="Google Shape;545;p7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6" name="Google Shape;546;p76"/>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547" name="Shape 547"/>
        <p:cNvGrpSpPr/>
        <p:nvPr/>
      </p:nvGrpSpPr>
      <p:grpSpPr>
        <a:xfrm>
          <a:off x="0" y="0"/>
          <a:ext cx="0" cy="0"/>
          <a:chOff x="0" y="0"/>
          <a:chExt cx="0" cy="0"/>
        </a:xfrm>
      </p:grpSpPr>
      <p:pic>
        <p:nvPicPr>
          <p:cNvPr id="548" name="Google Shape;548;p77"/>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49" name="Google Shape;549;p77"/>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50" name="Google Shape;550;p77"/>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51" name="Google Shape;551;p77"/>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52" name="Google Shape;552;p7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53" name="Google Shape;553;p77"/>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4" name="Google Shape;554;p77"/>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555" name="Shape 555"/>
        <p:cNvGrpSpPr/>
        <p:nvPr/>
      </p:nvGrpSpPr>
      <p:grpSpPr>
        <a:xfrm>
          <a:off x="0" y="0"/>
          <a:ext cx="0" cy="0"/>
          <a:chOff x="0" y="0"/>
          <a:chExt cx="0" cy="0"/>
        </a:xfrm>
      </p:grpSpPr>
      <p:pic>
        <p:nvPicPr>
          <p:cNvPr id="556" name="Google Shape;556;p78"/>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557" name="Google Shape;557;p78"/>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58" name="Google Shape;558;p78"/>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59" name="Google Shape;559;p78"/>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0" name="Google Shape;560;p7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61" name="Google Shape;561;p78"/>
          <p:cNvGrpSpPr/>
          <p:nvPr/>
        </p:nvGrpSpPr>
        <p:grpSpPr>
          <a:xfrm>
            <a:off x="4344100" y="398125"/>
            <a:ext cx="4546500" cy="4222800"/>
            <a:chOff x="4344100" y="398125"/>
            <a:chExt cx="4546500" cy="4222800"/>
          </a:xfrm>
        </p:grpSpPr>
        <p:sp>
          <p:nvSpPr>
            <p:cNvPr id="562" name="Google Shape;562;p78"/>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78"/>
            <p:cNvGrpSpPr/>
            <p:nvPr/>
          </p:nvGrpSpPr>
          <p:grpSpPr>
            <a:xfrm>
              <a:off x="4445450" y="524200"/>
              <a:ext cx="399495" cy="101100"/>
              <a:chOff x="4445450" y="524200"/>
              <a:chExt cx="399495" cy="101100"/>
            </a:xfrm>
          </p:grpSpPr>
          <p:sp>
            <p:nvSpPr>
              <p:cNvPr id="564" name="Google Shape;564;p78"/>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8"/>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8"/>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 name="Google Shape;567;p78"/>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568" name="Shape 568"/>
        <p:cNvGrpSpPr/>
        <p:nvPr/>
      </p:nvGrpSpPr>
      <p:grpSpPr>
        <a:xfrm>
          <a:off x="0" y="0"/>
          <a:ext cx="0" cy="0"/>
          <a:chOff x="0" y="0"/>
          <a:chExt cx="0" cy="0"/>
        </a:xfrm>
      </p:grpSpPr>
      <p:pic>
        <p:nvPicPr>
          <p:cNvPr id="569" name="Google Shape;569;p79"/>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70" name="Google Shape;570;p79"/>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71" name="Google Shape;571;p79"/>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72" name="Google Shape;572;p7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73" name="Google Shape;573;p7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574" name="Shape 574"/>
        <p:cNvGrpSpPr/>
        <p:nvPr/>
      </p:nvGrpSpPr>
      <p:grpSpPr>
        <a:xfrm>
          <a:off x="0" y="0"/>
          <a:ext cx="0" cy="0"/>
          <a:chOff x="0" y="0"/>
          <a:chExt cx="0" cy="0"/>
        </a:xfrm>
      </p:grpSpPr>
      <p:pic>
        <p:nvPicPr>
          <p:cNvPr id="575" name="Google Shape;575;p80"/>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576" name="Google Shape;576;p80"/>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80"/>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578" name="Google Shape;578;p8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79" name="Google Shape;579;p8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80" name="Google Shape;580;p8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81" name="Google Shape;581;p80"/>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582" name="Google Shape;582;p80"/>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583" name="Shape 583"/>
        <p:cNvGrpSpPr/>
        <p:nvPr/>
      </p:nvGrpSpPr>
      <p:grpSpPr>
        <a:xfrm>
          <a:off x="0" y="0"/>
          <a:ext cx="0" cy="0"/>
          <a:chOff x="0" y="0"/>
          <a:chExt cx="0" cy="0"/>
        </a:xfrm>
      </p:grpSpPr>
      <p:pic>
        <p:nvPicPr>
          <p:cNvPr id="584" name="Google Shape;584;p81"/>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585" name="Google Shape;585;p81"/>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586" name="Google Shape;586;p81"/>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87" name="Google Shape;587;p8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88" name="Google Shape;588;p8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89" name="Google Shape;589;p81"/>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590" name="Google Shape;590;p8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591" name="Google Shape;591;p8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92" name="Google Shape;592;p81"/>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593" name="Shape 593"/>
        <p:cNvGrpSpPr/>
        <p:nvPr/>
      </p:nvGrpSpPr>
      <p:grpSpPr>
        <a:xfrm>
          <a:off x="0" y="0"/>
          <a:ext cx="0" cy="0"/>
          <a:chOff x="0" y="0"/>
          <a:chExt cx="0" cy="0"/>
        </a:xfrm>
      </p:grpSpPr>
      <p:pic>
        <p:nvPicPr>
          <p:cNvPr id="594" name="Google Shape;594;p8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595" name="Google Shape;595;p82"/>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596" name="Google Shape;596;p8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97" name="Google Shape;597;p82"/>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98" name="Google Shape;598;p8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99" name="Google Shape;599;p82"/>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600" name="Google Shape;600;p82"/>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601" name="Google Shape;601;p82"/>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602" name="Shape 602"/>
        <p:cNvGrpSpPr/>
        <p:nvPr/>
      </p:nvGrpSpPr>
      <p:grpSpPr>
        <a:xfrm>
          <a:off x="0" y="0"/>
          <a:ext cx="0" cy="0"/>
          <a:chOff x="0" y="0"/>
          <a:chExt cx="0" cy="0"/>
        </a:xfrm>
      </p:grpSpPr>
      <p:pic>
        <p:nvPicPr>
          <p:cNvPr id="603" name="Google Shape;603;p83"/>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604" name="Google Shape;604;p83"/>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05" name="Google Shape;605;p83"/>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06" name="Google Shape;606;p83"/>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07" name="Google Shape;607;p8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08" name="Google Shape;608;p8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9" name="Google Shape;609;p8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610" name="Google Shape;610;p8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11" name="Google Shape;611;p8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612" name="Shape 612"/>
        <p:cNvGrpSpPr/>
        <p:nvPr/>
      </p:nvGrpSpPr>
      <p:grpSpPr>
        <a:xfrm>
          <a:off x="0" y="0"/>
          <a:ext cx="0" cy="0"/>
          <a:chOff x="0" y="0"/>
          <a:chExt cx="0" cy="0"/>
        </a:xfrm>
      </p:grpSpPr>
      <p:pic>
        <p:nvPicPr>
          <p:cNvPr id="613" name="Google Shape;613;p84"/>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14" name="Google Shape;614;p84"/>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615" name="Google Shape;615;p84"/>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16" name="Google Shape;616;p84"/>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17" name="Google Shape;617;p8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18" name="Google Shape;618;p8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19" name="Google Shape;619;p8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620" name="Google Shape;620;p8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21" name="Google Shape;621;p84"/>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622" name="Shape 622"/>
        <p:cNvGrpSpPr/>
        <p:nvPr/>
      </p:nvGrpSpPr>
      <p:grpSpPr>
        <a:xfrm>
          <a:off x="0" y="0"/>
          <a:ext cx="0" cy="0"/>
          <a:chOff x="0" y="0"/>
          <a:chExt cx="0" cy="0"/>
        </a:xfrm>
      </p:grpSpPr>
      <p:pic>
        <p:nvPicPr>
          <p:cNvPr id="623" name="Google Shape;623;p85"/>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624" name="Google Shape;624;p8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25" name="Google Shape;625;p85"/>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26" name="Google Shape;626;p85"/>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27" name="Google Shape;627;p8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28" name="Google Shape;628;p8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29" name="Google Shape;629;p8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630" name="Google Shape;630;p8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31" name="Google Shape;631;p85"/>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632" name="Shape 632"/>
        <p:cNvGrpSpPr/>
        <p:nvPr/>
      </p:nvGrpSpPr>
      <p:grpSpPr>
        <a:xfrm>
          <a:off x="0" y="0"/>
          <a:ext cx="0" cy="0"/>
          <a:chOff x="0" y="0"/>
          <a:chExt cx="0" cy="0"/>
        </a:xfrm>
      </p:grpSpPr>
      <p:pic>
        <p:nvPicPr>
          <p:cNvPr id="633" name="Google Shape;633;p86"/>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634" name="Google Shape;634;p8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635" name="Google Shape;635;p86"/>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36" name="Google Shape;636;p86"/>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37" name="Google Shape;637;p8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38" name="Google Shape;638;p8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39" name="Google Shape;639;p86"/>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640" name="Google Shape;640;p8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41" name="Google Shape;641;p8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642" name="Shape 642"/>
        <p:cNvGrpSpPr/>
        <p:nvPr/>
      </p:nvGrpSpPr>
      <p:grpSpPr>
        <a:xfrm>
          <a:off x="0" y="0"/>
          <a:ext cx="0" cy="0"/>
          <a:chOff x="0" y="0"/>
          <a:chExt cx="0" cy="0"/>
        </a:xfrm>
      </p:grpSpPr>
      <p:pic>
        <p:nvPicPr>
          <p:cNvPr id="643" name="Google Shape;643;p87"/>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644" name="Google Shape;644;p87"/>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645" name="Google Shape;645;p87"/>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646" name="Google Shape;646;p8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47" name="Google Shape;647;p8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48" name="Google Shape;648;p87"/>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87"/>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650" name="Google Shape;650;p87"/>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51" name="Google Shape;651;p87"/>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652" name="Google Shape;652;p87"/>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653" name="Shape 653"/>
        <p:cNvGrpSpPr/>
        <p:nvPr/>
      </p:nvGrpSpPr>
      <p:grpSpPr>
        <a:xfrm>
          <a:off x="0" y="0"/>
          <a:ext cx="0" cy="0"/>
          <a:chOff x="0" y="0"/>
          <a:chExt cx="0" cy="0"/>
        </a:xfrm>
      </p:grpSpPr>
      <p:pic>
        <p:nvPicPr>
          <p:cNvPr id="654" name="Google Shape;654;p8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55" name="Google Shape;655;p88"/>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656" name="Google Shape;656;p8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57" name="Google Shape;657;p88"/>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58" name="Google Shape;658;p8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59" name="Google Shape;659;p8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0" name="Google Shape;660;p8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661" name="Google Shape;661;p8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62" name="Google Shape;662;p8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663" name="Shape 663"/>
        <p:cNvGrpSpPr/>
        <p:nvPr/>
      </p:nvGrpSpPr>
      <p:grpSpPr>
        <a:xfrm>
          <a:off x="0" y="0"/>
          <a:ext cx="0" cy="0"/>
          <a:chOff x="0" y="0"/>
          <a:chExt cx="0" cy="0"/>
        </a:xfrm>
      </p:grpSpPr>
      <p:pic>
        <p:nvPicPr>
          <p:cNvPr id="664" name="Google Shape;664;p89"/>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65" name="Google Shape;665;p89"/>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666" name="Google Shape;666;p8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67" name="Google Shape;667;p8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89"/>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669" name="Google Shape;669;p89"/>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670" name="Shape 670"/>
        <p:cNvGrpSpPr/>
        <p:nvPr/>
      </p:nvGrpSpPr>
      <p:grpSpPr>
        <a:xfrm>
          <a:off x="0" y="0"/>
          <a:ext cx="0" cy="0"/>
          <a:chOff x="0" y="0"/>
          <a:chExt cx="0" cy="0"/>
        </a:xfrm>
      </p:grpSpPr>
      <p:pic>
        <p:nvPicPr>
          <p:cNvPr id="671" name="Google Shape;671;p90"/>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72" name="Google Shape;672;p90"/>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73" name="Google Shape;673;p9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74" name="Google Shape;674;p90"/>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75" name="Google Shape;675;p9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76" name="Google Shape;676;p9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77" name="Google Shape;677;p9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678" name="Google Shape;678;p9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79" name="Google Shape;679;p9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680" name="Shape 680"/>
        <p:cNvGrpSpPr/>
        <p:nvPr/>
      </p:nvGrpSpPr>
      <p:grpSpPr>
        <a:xfrm>
          <a:off x="0" y="0"/>
          <a:ext cx="0" cy="0"/>
          <a:chOff x="0" y="0"/>
          <a:chExt cx="0" cy="0"/>
        </a:xfrm>
      </p:grpSpPr>
      <p:pic>
        <p:nvPicPr>
          <p:cNvPr id="681" name="Google Shape;681;p91"/>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682" name="Google Shape;682;p9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83" name="Google Shape;683;p91"/>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684" name="Google Shape;684;p91"/>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685" name="Google Shape;685;p91"/>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686" name="Google Shape;686;p91"/>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687" name="Shape 687"/>
        <p:cNvGrpSpPr/>
        <p:nvPr/>
      </p:nvGrpSpPr>
      <p:grpSpPr>
        <a:xfrm>
          <a:off x="0" y="0"/>
          <a:ext cx="0" cy="0"/>
          <a:chOff x="0" y="0"/>
          <a:chExt cx="0" cy="0"/>
        </a:xfrm>
      </p:grpSpPr>
      <p:pic>
        <p:nvPicPr>
          <p:cNvPr descr="Divider1.png" id="688" name="Google Shape;688;p92"/>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689" name="Google Shape;689;p92"/>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0" name="Google Shape;690;p92"/>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691" name="Shape 691"/>
        <p:cNvGrpSpPr/>
        <p:nvPr/>
      </p:nvGrpSpPr>
      <p:grpSpPr>
        <a:xfrm>
          <a:off x="0" y="0"/>
          <a:ext cx="0" cy="0"/>
          <a:chOff x="0" y="0"/>
          <a:chExt cx="0" cy="0"/>
        </a:xfrm>
      </p:grpSpPr>
      <p:pic>
        <p:nvPicPr>
          <p:cNvPr id="692" name="Google Shape;692;p93"/>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693" name="Google Shape;693;p93"/>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694" name="Google Shape;694;p93"/>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93"/>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696" name="Shape 696"/>
        <p:cNvGrpSpPr/>
        <p:nvPr/>
      </p:nvGrpSpPr>
      <p:grpSpPr>
        <a:xfrm>
          <a:off x="0" y="0"/>
          <a:ext cx="0" cy="0"/>
          <a:chOff x="0" y="0"/>
          <a:chExt cx="0" cy="0"/>
        </a:xfrm>
      </p:grpSpPr>
      <p:pic>
        <p:nvPicPr>
          <p:cNvPr id="697" name="Google Shape;697;p94"/>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98" name="Shape 698"/>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699" name="Shape 699"/>
        <p:cNvGrpSpPr/>
        <p:nvPr/>
      </p:nvGrpSpPr>
      <p:grpSpPr>
        <a:xfrm>
          <a:off x="0" y="0"/>
          <a:ext cx="0" cy="0"/>
          <a:chOff x="0" y="0"/>
          <a:chExt cx="0" cy="0"/>
        </a:xfrm>
      </p:grpSpPr>
      <p:grpSp>
        <p:nvGrpSpPr>
          <p:cNvPr id="700" name="Google Shape;700;p96"/>
          <p:cNvGrpSpPr/>
          <p:nvPr/>
        </p:nvGrpSpPr>
        <p:grpSpPr>
          <a:xfrm>
            <a:off x="6262100" y="-3850"/>
            <a:ext cx="2886900" cy="485125"/>
            <a:chOff x="6262100" y="-3850"/>
            <a:chExt cx="2886900" cy="485125"/>
          </a:xfrm>
        </p:grpSpPr>
        <p:pic>
          <p:nvPicPr>
            <p:cNvPr descr="1.png" id="701" name="Google Shape;701;p96"/>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702" name="Google Shape;702;p96"/>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703" name="Google Shape;703;p96"/>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704" name="Google Shape;704;p96"/>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705" name="Google Shape;705;p9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06" name="Google Shape;706;p9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07" name="Google Shape;707;p96"/>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708" name="Google Shape;708;p96"/>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709" name="Google Shape;709;p96"/>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710" name="Google Shape;710;p96"/>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711" name="Google Shape;711;p96"/>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712" name="Google Shape;712;p96"/>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713" name="Google Shape;713;p96"/>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4.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theme" Target="../theme/theme1.xml"/><Relationship Id="rId27" Type="http://schemas.openxmlformats.org/officeDocument/2006/relationships/slideLayout" Target="../slideLayouts/slideLayout6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5.xml"/><Relationship Id="rId22" Type="http://schemas.openxmlformats.org/officeDocument/2006/relationships/slideLayout" Target="../slideLayouts/slideLayout87.xml"/><Relationship Id="rId21" Type="http://schemas.openxmlformats.org/officeDocument/2006/relationships/slideLayout" Target="../slideLayouts/slideLayout86.xml"/><Relationship Id="rId24" Type="http://schemas.openxmlformats.org/officeDocument/2006/relationships/slideLayout" Target="../slideLayouts/slideLayout89.xml"/><Relationship Id="rId23" Type="http://schemas.openxmlformats.org/officeDocument/2006/relationships/slideLayout" Target="../slideLayouts/slideLayout88.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26" Type="http://schemas.openxmlformats.org/officeDocument/2006/relationships/slideLayout" Target="../slideLayouts/slideLayout91.xml"/><Relationship Id="rId25" Type="http://schemas.openxmlformats.org/officeDocument/2006/relationships/slideLayout" Target="../slideLayouts/slideLayout90.xml"/><Relationship Id="rId28" Type="http://schemas.openxmlformats.org/officeDocument/2006/relationships/theme" Target="../theme/theme2.xml"/><Relationship Id="rId27" Type="http://schemas.openxmlformats.org/officeDocument/2006/relationships/slideLayout" Target="../slideLayouts/slideLayout92.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19" Type="http://schemas.openxmlformats.org/officeDocument/2006/relationships/slideLayout" Target="../slideLayouts/slideLayout84.xml"/><Relationship Id="rId18"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4" name="Shape 274"/>
        <p:cNvGrpSpPr/>
        <p:nvPr/>
      </p:nvGrpSpPr>
      <p:grpSpPr>
        <a:xfrm>
          <a:off x="0" y="0"/>
          <a:ext cx="0" cy="0"/>
          <a:chOff x="0" y="0"/>
          <a:chExt cx="0" cy="0"/>
        </a:xfrm>
      </p:grpSpPr>
      <p:sp>
        <p:nvSpPr>
          <p:cNvPr id="275" name="Google Shape;275;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76" name="Google Shape;276;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94" name="Shape 494"/>
        <p:cNvGrpSpPr/>
        <p:nvPr/>
      </p:nvGrpSpPr>
      <p:grpSpPr>
        <a:xfrm>
          <a:off x="0" y="0"/>
          <a:ext cx="0" cy="0"/>
          <a:chOff x="0" y="0"/>
          <a:chExt cx="0" cy="0"/>
        </a:xfrm>
      </p:grpSpPr>
      <p:sp>
        <p:nvSpPr>
          <p:cNvPr id="495" name="Google Shape;495;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496" name="Google Shape;496;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hyperlink" Target="https://leetcode.com/problems/intersection-of-two-linked-lists/description/" TargetMode="External"/><Relationship Id="rId4" Type="http://schemas.openxmlformats.org/officeDocument/2006/relationships/hyperlink" Target="https://leetcode.com/problems/add-two-numbers/descript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xml"/><Relationship Id="rId3" Type="http://schemas.openxmlformats.org/officeDocument/2006/relationships/image" Target="../media/image146.png"/><Relationship Id="rId4" Type="http://schemas.openxmlformats.org/officeDocument/2006/relationships/hyperlink" Target="https://leetcode.com/problems/intersection-of-two-linked-lists/descripti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xml"/><Relationship Id="rId3" Type="http://schemas.openxmlformats.org/officeDocument/2006/relationships/hyperlink" Target="https://leetcode.com/problems/add-two-numbers/descripti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5.xml"/><Relationship Id="rId3" Type="http://schemas.openxmlformats.org/officeDocument/2006/relationships/hyperlink" Target="http://www.youtube.com/watch?v=Jwd_lkXoLKk" TargetMode="External"/><Relationship Id="rId4" Type="http://schemas.openxmlformats.org/officeDocument/2006/relationships/image" Target="../media/image13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0.xml"/><Relationship Id="rId3" Type="http://schemas.openxmlformats.org/officeDocument/2006/relationships/image" Target="../media/image143.png"/><Relationship Id="rId4" Type="http://schemas.openxmlformats.org/officeDocument/2006/relationships/hyperlink" Target="http://www.youtube.com/watch?v=BTZMUDKSpSs" TargetMode="External"/><Relationship Id="rId5" Type="http://schemas.openxmlformats.org/officeDocument/2006/relationships/image" Target="../media/image14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image" Target="../media/image1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image" Target="../media/image144.png"/><Relationship Id="rId4" Type="http://schemas.openxmlformats.org/officeDocument/2006/relationships/image" Target="../media/image1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 Id="rId3" Type="http://schemas.openxmlformats.org/officeDocument/2006/relationships/image" Target="../media/image1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97"/>
          <p:cNvSpPr txBox="1"/>
          <p:nvPr>
            <p:ph type="title"/>
          </p:nvPr>
        </p:nvSpPr>
        <p:spPr>
          <a:xfrm>
            <a:off x="1628200" y="1807975"/>
            <a:ext cx="5887800" cy="7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600"/>
              <a:t>Peer Mock Interviews</a:t>
            </a:r>
            <a:endParaRPr sz="3600"/>
          </a:p>
        </p:txBody>
      </p:sp>
      <p:sp>
        <p:nvSpPr>
          <p:cNvPr id="719" name="Google Shape;719;p97"/>
          <p:cNvSpPr txBox="1"/>
          <p:nvPr>
            <p:ph idx="1" type="subTitle"/>
          </p:nvPr>
        </p:nvSpPr>
        <p:spPr>
          <a:xfrm>
            <a:off x="2360925"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TIP102</a:t>
            </a:r>
            <a:endParaRPr/>
          </a:p>
        </p:txBody>
      </p:sp>
      <p:sp>
        <p:nvSpPr>
          <p:cNvPr id="720" name="Google Shape;720;p97"/>
          <p:cNvSpPr txBox="1"/>
          <p:nvPr>
            <p:ph idx="2" type="subTitle"/>
          </p:nvPr>
        </p:nvSpPr>
        <p:spPr>
          <a:xfrm>
            <a:off x="4803950"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0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Mock Interviews</a:t>
            </a:r>
            <a:endParaRPr/>
          </a:p>
        </p:txBody>
      </p:sp>
      <p:sp>
        <p:nvSpPr>
          <p:cNvPr id="785" name="Google Shape;785;p106"/>
          <p:cNvSpPr txBox="1"/>
          <p:nvPr>
            <p:ph idx="1" type="body"/>
          </p:nvPr>
        </p:nvSpPr>
        <p:spPr>
          <a:xfrm>
            <a:off x="195100" y="1132825"/>
            <a:ext cx="8823900" cy="3488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 sz="1700"/>
              <a:t>How much time does each person get?</a:t>
            </a:r>
            <a:endParaRPr b="1" sz="1700"/>
          </a:p>
          <a:p>
            <a:pPr indent="-336550" lvl="1" marL="914400" rtl="0" algn="l">
              <a:spcBef>
                <a:spcPts val="0"/>
              </a:spcBef>
              <a:spcAft>
                <a:spcPts val="0"/>
              </a:spcAft>
              <a:buSzPts val="1700"/>
              <a:buChar char="●"/>
            </a:pPr>
            <a:r>
              <a:rPr lang="en" sz="1700"/>
              <a:t>Each partner will get 15 minutes. After the first 15 min, switch roles and problem</a:t>
            </a:r>
            <a:endParaRPr sz="1700"/>
          </a:p>
          <a:p>
            <a:pPr indent="-336550" lvl="1" marL="914400" rtl="0" algn="l">
              <a:spcBef>
                <a:spcPts val="0"/>
              </a:spcBef>
              <a:spcAft>
                <a:spcPts val="0"/>
              </a:spcAft>
              <a:buSzPts val="1700"/>
              <a:buChar char="●"/>
            </a:pPr>
            <a:r>
              <a:rPr lang="en" sz="1700"/>
              <a:t>When 3 min are left in each turn, stop mock interview and share feedback with partner! </a:t>
            </a:r>
            <a:endParaRPr sz="1700"/>
          </a:p>
          <a:p>
            <a:pPr indent="-336550" lvl="0" marL="457200" rtl="0" algn="l">
              <a:spcBef>
                <a:spcPts val="0"/>
              </a:spcBef>
              <a:spcAft>
                <a:spcPts val="0"/>
              </a:spcAft>
              <a:buSzPts val="1700"/>
              <a:buChar char="✱"/>
            </a:pPr>
            <a:r>
              <a:rPr b="1" lang="en" sz="1700"/>
              <a:t>What should I get done in 12 minutes?</a:t>
            </a:r>
            <a:endParaRPr b="1" sz="1700"/>
          </a:p>
          <a:p>
            <a:pPr indent="-336550" lvl="1" marL="914400" rtl="0" algn="l">
              <a:spcBef>
                <a:spcPts val="0"/>
              </a:spcBef>
              <a:spcAft>
                <a:spcPts val="0"/>
              </a:spcAft>
              <a:buSzPts val="1700"/>
              <a:buChar char="●"/>
            </a:pPr>
            <a:r>
              <a:rPr b="1" lang="en" sz="1700"/>
              <a:t>Try to at least get thru the “U” and “P” step! </a:t>
            </a:r>
            <a:endParaRPr b="1" sz="1700"/>
          </a:p>
          <a:p>
            <a:pPr indent="-336550" lvl="0" marL="457200" rtl="0" algn="l">
              <a:spcBef>
                <a:spcPts val="0"/>
              </a:spcBef>
              <a:spcAft>
                <a:spcPts val="0"/>
              </a:spcAft>
              <a:buSzPts val="1700"/>
              <a:buChar char="✱"/>
            </a:pPr>
            <a:r>
              <a:rPr b="1" lang="en" sz="1700"/>
              <a:t>Where can I find the problems?</a:t>
            </a:r>
            <a:endParaRPr b="1" sz="1700"/>
          </a:p>
          <a:p>
            <a:pPr indent="-336550" lvl="1" marL="914400" rtl="0" algn="l">
              <a:spcBef>
                <a:spcPts val="0"/>
              </a:spcBef>
              <a:spcAft>
                <a:spcPts val="0"/>
              </a:spcAft>
              <a:buSzPts val="1700"/>
              <a:buChar char="●"/>
            </a:pPr>
            <a:r>
              <a:rPr lang="en" sz="1700"/>
              <a:t>In the deck! </a:t>
            </a:r>
            <a:endParaRPr sz="1700"/>
          </a:p>
          <a:p>
            <a:pPr indent="-336550" lvl="2" marL="1371600" rtl="0" algn="l">
              <a:spcBef>
                <a:spcPts val="0"/>
              </a:spcBef>
              <a:spcAft>
                <a:spcPts val="0"/>
              </a:spcAft>
              <a:buSzPts val="1700"/>
              <a:buChar char="○"/>
            </a:pPr>
            <a:r>
              <a:rPr b="1" lang="en" sz="1700" u="sng">
                <a:solidFill>
                  <a:schemeClr val="hlink"/>
                </a:solidFill>
                <a:hlinkClick r:id="rId3"/>
              </a:rPr>
              <a:t>Problem 1</a:t>
            </a:r>
            <a:endParaRPr b="1" sz="1700"/>
          </a:p>
          <a:p>
            <a:pPr indent="-336550" lvl="2" marL="1371600" rtl="0" algn="l">
              <a:spcBef>
                <a:spcPts val="0"/>
              </a:spcBef>
              <a:spcAft>
                <a:spcPts val="0"/>
              </a:spcAft>
              <a:buSzPts val="1700"/>
              <a:buChar char="○"/>
            </a:pPr>
            <a:r>
              <a:rPr b="1" lang="en" sz="1700" u="sng">
                <a:solidFill>
                  <a:schemeClr val="hlink"/>
                </a:solidFill>
                <a:hlinkClick r:id="rId4"/>
              </a:rPr>
              <a:t> Problem 2 </a:t>
            </a:r>
            <a:endParaRPr b="1" sz="1700"/>
          </a:p>
          <a:p>
            <a:pPr indent="0" lvl="0" marL="0" rtl="0" algn="l">
              <a:spcBef>
                <a:spcPts val="1000"/>
              </a:spcBef>
              <a:spcAft>
                <a:spcPts val="1000"/>
              </a:spcAft>
              <a:buNone/>
            </a:pPr>
            <a:r>
              <a:t/>
            </a:r>
            <a:endParaRPr b="1" sz="1700"/>
          </a:p>
        </p:txBody>
      </p:sp>
      <p:sp>
        <p:nvSpPr>
          <p:cNvPr id="786" name="Google Shape;786;p10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0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Peer Feedback</a:t>
            </a:r>
            <a:endParaRPr/>
          </a:p>
        </p:txBody>
      </p:sp>
      <p:sp>
        <p:nvSpPr>
          <p:cNvPr id="792" name="Google Shape;792;p107"/>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there's ~5 minutes left, the interviewer should provide feedback:</a:t>
            </a:r>
            <a:endParaRPr/>
          </a:p>
          <a:p>
            <a:pPr indent="-342900" lvl="0" marL="457200" rtl="0" algn="l">
              <a:spcBef>
                <a:spcPts val="1000"/>
              </a:spcBef>
              <a:spcAft>
                <a:spcPts val="0"/>
              </a:spcAft>
              <a:buSzPts val="1800"/>
              <a:buChar char="✱"/>
            </a:pPr>
            <a:r>
              <a:rPr lang="en"/>
              <a:t>One strength</a:t>
            </a:r>
            <a:endParaRPr/>
          </a:p>
          <a:p>
            <a:pPr indent="-342900" lvl="0" marL="457200" rtl="0" algn="l">
              <a:spcBef>
                <a:spcPts val="1000"/>
              </a:spcBef>
              <a:spcAft>
                <a:spcPts val="1000"/>
              </a:spcAft>
              <a:buSzPts val="1800"/>
              <a:buChar char="✱"/>
            </a:pPr>
            <a:r>
              <a:rPr lang="en"/>
              <a:t>One area for improvement</a:t>
            </a:r>
            <a:endParaRPr/>
          </a:p>
        </p:txBody>
      </p:sp>
      <p:sp>
        <p:nvSpPr>
          <p:cNvPr id="793" name="Google Shape;793;p10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08"/>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15 minutes</a:t>
            </a:r>
            <a:endParaRPr/>
          </a:p>
        </p:txBody>
      </p:sp>
      <p:sp>
        <p:nvSpPr>
          <p:cNvPr id="799" name="Google Shape;799;p10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0" name="Google Shape;800;p108"/>
          <p:cNvSpPr txBox="1"/>
          <p:nvPr/>
        </p:nvSpPr>
        <p:spPr>
          <a:xfrm>
            <a:off x="452400" y="1260500"/>
            <a:ext cx="7685700" cy="210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latin typeface="Poppins"/>
                <a:ea typeface="Poppins"/>
                <a:cs typeface="Poppins"/>
                <a:sym typeface="Poppins"/>
              </a:rPr>
              <a:t>Write a function to find the intersection of 2 singly linked lists. Return the node at which the linked lists intersect. If the 2 lists have no intersection, return None.</a:t>
            </a:r>
            <a:endParaRPr sz="1600">
              <a:latin typeface="Poppins"/>
              <a:ea typeface="Poppins"/>
              <a:cs typeface="Poppins"/>
              <a:sym typeface="Poppins"/>
            </a:endParaRPr>
          </a:p>
          <a:p>
            <a:pPr indent="-330200" lvl="0" marL="457200" rtl="0" algn="l">
              <a:lnSpc>
                <a:spcPct val="115000"/>
              </a:lnSpc>
              <a:spcBef>
                <a:spcPts val="1000"/>
              </a:spcBef>
              <a:spcAft>
                <a:spcPts val="0"/>
              </a:spcAft>
              <a:buClr>
                <a:srgbClr val="6EC396"/>
              </a:buClr>
              <a:buSzPts val="1600"/>
              <a:buFont typeface="Poppins"/>
              <a:buChar char="✱"/>
            </a:pPr>
            <a:r>
              <a:rPr lang="en" sz="1600">
                <a:solidFill>
                  <a:schemeClr val="dk1"/>
                </a:solidFill>
                <a:latin typeface="Poppins"/>
                <a:ea typeface="Poppins"/>
                <a:cs typeface="Poppins"/>
                <a:sym typeface="Poppins"/>
              </a:rPr>
              <a:t>For example, in the below screenshot from Leetcode, the 2 lists intersect at c1 so your function should return a reference to c1.</a:t>
            </a:r>
            <a:endParaRPr sz="16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600">
              <a:solidFill>
                <a:schemeClr val="dk1"/>
              </a:solidFill>
              <a:latin typeface="Poppins"/>
              <a:ea typeface="Poppins"/>
              <a:cs typeface="Poppins"/>
              <a:sym typeface="Poppins"/>
            </a:endParaRPr>
          </a:p>
        </p:txBody>
      </p:sp>
      <p:pic>
        <p:nvPicPr>
          <p:cNvPr id="801" name="Google Shape;801;p108"/>
          <p:cNvPicPr preferRelativeResize="0"/>
          <p:nvPr/>
        </p:nvPicPr>
        <p:blipFill rotWithShape="1">
          <a:blip r:embed="rId3">
            <a:alphaModFix/>
          </a:blip>
          <a:srcRect b="0" l="1376" r="976" t="4287"/>
          <a:stretch/>
        </p:blipFill>
        <p:spPr>
          <a:xfrm>
            <a:off x="2123675" y="2915450"/>
            <a:ext cx="4896650" cy="1624850"/>
          </a:xfrm>
          <a:prstGeom prst="rect">
            <a:avLst/>
          </a:prstGeom>
          <a:noFill/>
          <a:ln>
            <a:noFill/>
          </a:ln>
        </p:spPr>
      </p:pic>
      <p:sp>
        <p:nvSpPr>
          <p:cNvPr id="802" name="Google Shape;802;p108"/>
          <p:cNvSpPr txBox="1"/>
          <p:nvPr/>
        </p:nvSpPr>
        <p:spPr>
          <a:xfrm>
            <a:off x="1709400" y="4776700"/>
            <a:ext cx="5171700" cy="1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Poppins"/>
                <a:ea typeface="Poppins"/>
                <a:cs typeface="Poppins"/>
                <a:sym typeface="Poppins"/>
                <a:hlinkClick r:id="rId4"/>
              </a:rPr>
              <a:t>https://leetcode.com/problems/intersection-of-two-linked-lists/description/</a:t>
            </a:r>
            <a:r>
              <a:rPr lang="en" sz="1000">
                <a:solidFill>
                  <a:schemeClr val="dk2"/>
                </a:solidFill>
                <a:latin typeface="Poppins"/>
                <a:ea typeface="Poppins"/>
                <a:cs typeface="Poppins"/>
                <a:sym typeface="Poppins"/>
              </a:rPr>
              <a:t> </a:t>
            </a:r>
            <a:endParaRPr sz="1000">
              <a:solidFill>
                <a:schemeClr val="dk2"/>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09"/>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15 minutes</a:t>
            </a:r>
            <a:endParaRPr/>
          </a:p>
        </p:txBody>
      </p:sp>
      <p:sp>
        <p:nvSpPr>
          <p:cNvPr id="808" name="Google Shape;808;p10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9" name="Google Shape;809;p109"/>
          <p:cNvSpPr txBox="1"/>
          <p:nvPr/>
        </p:nvSpPr>
        <p:spPr>
          <a:xfrm>
            <a:off x="452400" y="1260500"/>
            <a:ext cx="7685700" cy="210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latin typeface="Poppins"/>
                <a:ea typeface="Poppins"/>
                <a:cs typeface="Poppins"/>
                <a:sym typeface="Poppins"/>
              </a:rPr>
              <a:t>You are given two non-empty linked lists representing two non-negative integers. The digits are stored in reverse order, and each of their nodes contains a single digit. Add the two numbers and return the sum as a linked list.</a:t>
            </a:r>
            <a:endParaRPr sz="1600">
              <a:latin typeface="Poppins"/>
              <a:ea typeface="Poppins"/>
              <a:cs typeface="Poppins"/>
              <a:sym typeface="Poppins"/>
            </a:endParaRPr>
          </a:p>
          <a:p>
            <a:pPr indent="0" lvl="0" marL="0" rtl="0" algn="l">
              <a:lnSpc>
                <a:spcPct val="115000"/>
              </a:lnSpc>
              <a:spcBef>
                <a:spcPts val="1000"/>
              </a:spcBef>
              <a:spcAft>
                <a:spcPts val="0"/>
              </a:spcAft>
              <a:buNone/>
            </a:pPr>
            <a:r>
              <a:t/>
            </a:r>
            <a:endParaRPr sz="1600">
              <a:latin typeface="Poppins"/>
              <a:ea typeface="Poppins"/>
              <a:cs typeface="Poppins"/>
              <a:sym typeface="Poppins"/>
            </a:endParaRPr>
          </a:p>
          <a:p>
            <a:pPr indent="0" lvl="0" marL="0" rtl="0" algn="l">
              <a:lnSpc>
                <a:spcPct val="115000"/>
              </a:lnSpc>
              <a:spcBef>
                <a:spcPts val="1000"/>
              </a:spcBef>
              <a:spcAft>
                <a:spcPts val="1000"/>
              </a:spcAft>
              <a:buNone/>
            </a:pPr>
            <a:r>
              <a:t/>
            </a:r>
            <a:endParaRPr sz="1600">
              <a:solidFill>
                <a:schemeClr val="dk1"/>
              </a:solidFill>
              <a:latin typeface="Poppins"/>
              <a:ea typeface="Poppins"/>
              <a:cs typeface="Poppins"/>
              <a:sym typeface="Poppins"/>
            </a:endParaRPr>
          </a:p>
        </p:txBody>
      </p:sp>
      <p:sp>
        <p:nvSpPr>
          <p:cNvPr id="810" name="Google Shape;810;p109"/>
          <p:cNvSpPr txBox="1"/>
          <p:nvPr/>
        </p:nvSpPr>
        <p:spPr>
          <a:xfrm>
            <a:off x="76850" y="2636775"/>
            <a:ext cx="9015600" cy="9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u="sng">
                <a:solidFill>
                  <a:schemeClr val="hlink"/>
                </a:solidFill>
                <a:latin typeface="Poppins"/>
                <a:ea typeface="Poppins"/>
                <a:cs typeface="Poppins"/>
                <a:sym typeface="Poppins"/>
              </a:rPr>
              <a:t>✨</a:t>
            </a:r>
            <a:r>
              <a:rPr b="1" lang="en" sz="2000" u="sng">
                <a:solidFill>
                  <a:schemeClr val="hlink"/>
                </a:solidFill>
                <a:latin typeface="Poppins"/>
                <a:ea typeface="Poppins"/>
                <a:cs typeface="Poppins"/>
                <a:sym typeface="Poppins"/>
                <a:hlinkClick r:id="rId3"/>
              </a:rPr>
              <a:t>Check out the problem in  Leetcode for illustrations and details! </a:t>
            </a:r>
            <a:r>
              <a:rPr b="1" lang="en" sz="2000" u="sng">
                <a:solidFill>
                  <a:schemeClr val="accent5"/>
                </a:solidFill>
                <a:latin typeface="Poppins"/>
                <a:ea typeface="Poppins"/>
                <a:cs typeface="Poppins"/>
                <a:sym typeface="Poppins"/>
              </a:rPr>
              <a:t>✨</a:t>
            </a:r>
            <a:endParaRPr b="1" sz="2000">
              <a:solidFill>
                <a:schemeClr val="dk1"/>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0"/>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 the chat . . .</a:t>
            </a:r>
            <a:endParaRPr/>
          </a:p>
          <a:p>
            <a:pPr indent="0" lvl="0" marL="0" rtl="0" algn="l">
              <a:spcBef>
                <a:spcPts val="1000"/>
              </a:spcBef>
              <a:spcAft>
                <a:spcPts val="1000"/>
              </a:spcAft>
              <a:buNone/>
            </a:pPr>
            <a:r>
              <a:rPr lang="en"/>
              <a:t>How did we do? What did we do well? What are things we need to work on to improve?</a:t>
            </a:r>
            <a:endParaRPr/>
          </a:p>
        </p:txBody>
      </p:sp>
      <p:sp>
        <p:nvSpPr>
          <p:cNvPr id="816" name="Google Shape;816;p11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7" name="Google Shape;817;p110"/>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 minutes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11"/>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Clr>
                <a:schemeClr val="dk1"/>
              </a:buClr>
              <a:buSzPts val="1100"/>
              <a:buFont typeface="Arial"/>
              <a:buNone/>
            </a:pPr>
            <a:r>
              <a:rPr b="1" lang="en" sz="2300"/>
              <a:t>Break Time!</a:t>
            </a:r>
            <a:endParaRPr b="1" sz="2300"/>
          </a:p>
          <a:p>
            <a:pPr indent="0" lvl="0" marL="0" rtl="0" algn="ctr">
              <a:spcBef>
                <a:spcPts val="1000"/>
              </a:spcBef>
              <a:spcAft>
                <a:spcPts val="0"/>
              </a:spcAft>
              <a:buClr>
                <a:schemeClr val="dk1"/>
              </a:buClr>
              <a:buSzPts val="1100"/>
              <a:buFont typeface="Arial"/>
              <a:buNone/>
            </a:pPr>
            <a:r>
              <a:rPr lang="en" sz="1900"/>
              <a:t>Take 5 mins to step away from the computer. Feel free to turn off your camera and return promptly after 5 mins.</a:t>
            </a:r>
            <a:endParaRPr/>
          </a:p>
        </p:txBody>
      </p:sp>
      <p:pic>
        <p:nvPicPr>
          <p:cNvPr descr="5 minutes timer with relaxing music#5minutetimer #timer #relaxingmusic #relaxation" id="823" name="Google Shape;823;p111" title="5 Minutes Timer With Relaxing Music">
            <a:hlinkClick r:id="rId3"/>
          </p:cNvPr>
          <p:cNvPicPr preferRelativeResize="0"/>
          <p:nvPr/>
        </p:nvPicPr>
        <p:blipFill>
          <a:blip r:embed="rId4">
            <a:alphaModFix/>
          </a:blip>
          <a:stretch>
            <a:fillRect/>
          </a:stretch>
        </p:blipFill>
        <p:spPr>
          <a:xfrm>
            <a:off x="6355850" y="1739175"/>
            <a:ext cx="2198300" cy="1236550"/>
          </a:xfrm>
          <a:prstGeom prst="rect">
            <a:avLst/>
          </a:prstGeom>
          <a:noFill/>
          <a:ln cap="flat" cmpd="sng" w="76200">
            <a:solidFill>
              <a:srgbClr val="1B1C57"/>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12"/>
          <p:cNvSpPr txBox="1"/>
          <p:nvPr>
            <p:ph type="title"/>
          </p:nvPr>
        </p:nvSpPr>
        <p:spPr>
          <a:xfrm>
            <a:off x="884825" y="2317200"/>
            <a:ext cx="74328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Collaborative Problem Solving</a:t>
            </a:r>
            <a:endParaRPr/>
          </a:p>
        </p:txBody>
      </p:sp>
      <p:sp>
        <p:nvSpPr>
          <p:cNvPr id="829" name="Google Shape;829;p112"/>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60 minutes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13"/>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60 minutes</a:t>
            </a:r>
            <a:endParaRPr/>
          </a:p>
        </p:txBody>
      </p:sp>
      <p:sp>
        <p:nvSpPr>
          <p:cNvPr id="835" name="Google Shape;835;p11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6" name="Google Shape;836;p113"/>
          <p:cNvSpPr txBox="1"/>
          <p:nvPr/>
        </p:nvSpPr>
        <p:spPr>
          <a:xfrm>
            <a:off x="452400" y="1260500"/>
            <a:ext cx="7394400" cy="15588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Navigate to your breakout room.</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Introduce yourselves!</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1000"/>
              </a:spcAft>
              <a:buClr>
                <a:srgbClr val="6EC396"/>
              </a:buClr>
              <a:buSzPts val="2200"/>
              <a:buFont typeface="Poppins"/>
              <a:buAutoNum type="arabicPeriod"/>
            </a:pPr>
            <a:r>
              <a:rPr lang="en" sz="2200">
                <a:solidFill>
                  <a:srgbClr val="000000"/>
                </a:solidFill>
                <a:latin typeface="Poppins"/>
                <a:ea typeface="Poppins"/>
                <a:cs typeface="Poppins"/>
                <a:sym typeface="Poppins"/>
              </a:rPr>
              <a:t>🧑🏽‍💻 </a:t>
            </a:r>
            <a:r>
              <a:rPr lang="en" sz="2200">
                <a:solidFill>
                  <a:schemeClr val="dk1"/>
                </a:solidFill>
                <a:latin typeface="Poppins"/>
                <a:ea typeface="Poppins"/>
                <a:cs typeface="Poppins"/>
                <a:sym typeface="Poppins"/>
              </a:rPr>
              <a:t>Work on the problems for your selected unit.</a:t>
            </a:r>
            <a:endParaRPr sz="2200">
              <a:solidFill>
                <a:srgbClr val="000000"/>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14"/>
          <p:cNvSpPr txBox="1"/>
          <p:nvPr>
            <p:ph type="title"/>
          </p:nvPr>
        </p:nvSpPr>
        <p:spPr>
          <a:xfrm>
            <a:off x="884825" y="2317200"/>
            <a:ext cx="19827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Wrap Up</a:t>
            </a:r>
            <a:endParaRPr/>
          </a:p>
        </p:txBody>
      </p:sp>
      <p:sp>
        <p:nvSpPr>
          <p:cNvPr id="842" name="Google Shape;842;p114"/>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1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9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26" name="Google Shape;726;p98"/>
          <p:cNvGraphicFramePr/>
          <p:nvPr/>
        </p:nvGraphicFramePr>
        <p:xfrm>
          <a:off x="451525" y="1242597"/>
          <a:ext cx="3000000" cy="3000000"/>
        </p:xfrm>
        <a:graphic>
          <a:graphicData uri="http://schemas.openxmlformats.org/drawingml/2006/table">
            <a:tbl>
              <a:tblPr>
                <a:noFill/>
                <a:tableStyleId>{6BFF628A-1B66-406A-8250-453B9A7839FA}</a:tableStyleId>
              </a:tblPr>
              <a:tblGrid>
                <a:gridCol w="411100"/>
                <a:gridCol w="4569375"/>
                <a:gridCol w="1883200"/>
              </a:tblGrid>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1</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Poppins"/>
                          <a:ea typeface="Poppins"/>
                          <a:cs typeface="Poppins"/>
                          <a:sym typeface="Poppins"/>
                        </a:rPr>
                        <a:t>Welcome 👋🏽</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0:00 - 0:10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2</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Peer Mock Interviews</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0:10 - 0:25</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3</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800">
                          <a:solidFill>
                            <a:schemeClr val="dk1"/>
                          </a:solidFill>
                          <a:latin typeface="Poppins"/>
                          <a:ea typeface="Poppins"/>
                          <a:cs typeface="Poppins"/>
                          <a:sym typeface="Poppins"/>
                        </a:rPr>
                        <a:t>BREAK</a:t>
                      </a:r>
                      <a:endParaRPr sz="1800">
                        <a:solidFill>
                          <a:schemeClr val="dk1"/>
                        </a:solidFill>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0:45 - 0:50</a:t>
                      </a:r>
                      <a:endParaRPr sz="1800">
                        <a:solidFill>
                          <a:schemeClr val="dk1"/>
                        </a:solidFill>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4</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Collaborative Problem Solving</a:t>
                      </a:r>
                      <a:endParaRPr b="1"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0:50 - 1:50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5</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Wrap Up</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1:50 - 2:00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1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3" name="Google Shape;853;p116"/>
          <p:cNvSpPr txBox="1"/>
          <p:nvPr/>
        </p:nvSpPr>
        <p:spPr>
          <a:xfrm>
            <a:off x="1048400" y="1031050"/>
            <a:ext cx="4693200" cy="1662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4800">
                <a:solidFill>
                  <a:schemeClr val="dk1"/>
                </a:solidFill>
                <a:latin typeface="Poppins"/>
                <a:ea typeface="Poppins"/>
                <a:cs typeface="Poppins"/>
                <a:sym typeface="Poppins"/>
              </a:rPr>
              <a:t>Session Survey Time!</a:t>
            </a:r>
            <a:endParaRPr b="1" sz="4800">
              <a:solidFill>
                <a:schemeClr val="dk1"/>
              </a:solidFill>
              <a:latin typeface="Poppins"/>
              <a:ea typeface="Poppins"/>
              <a:cs typeface="Poppins"/>
              <a:sym typeface="Poppins"/>
            </a:endParaRPr>
          </a:p>
        </p:txBody>
      </p:sp>
      <p:pic>
        <p:nvPicPr>
          <p:cNvPr id="854" name="Google Shape;854;p116"/>
          <p:cNvPicPr preferRelativeResize="0"/>
          <p:nvPr/>
        </p:nvPicPr>
        <p:blipFill>
          <a:blip r:embed="rId3">
            <a:alphaModFix/>
          </a:blip>
          <a:stretch>
            <a:fillRect/>
          </a:stretch>
        </p:blipFill>
        <p:spPr>
          <a:xfrm>
            <a:off x="5983375" y="758775"/>
            <a:ext cx="2206851" cy="2206851"/>
          </a:xfrm>
          <a:prstGeom prst="rect">
            <a:avLst/>
          </a:prstGeom>
          <a:noFill/>
          <a:ln>
            <a:noFill/>
          </a:ln>
        </p:spPr>
      </p:pic>
      <p:pic>
        <p:nvPicPr>
          <p:cNvPr descr="3 Minute Timer Relaxing Music Lofi Sky Background&#10;&#10;&#10;&#10;&#10;&#10;&#10;&#10;&#10;Tags&#10;1 minute&#10;1 minute countdown&#10;1 minute lo-fi hiphop timer&#10;1 minute timer&#10;countdown&#10;lo-fi music&#10;lofi study song&#10;study music&#10;study timer&#10;time&#10;timer&#10;working music&#10;1 minute timer with music&#10;1 minute clock&#10;lofi hiphop&#10;relaxing timers&#10;relaxing music&#10;relaxing lofi timer&#10;nature timer&#10;meditation&#10;meditation music&#10;relaxing sleep music&#10;school timer&#10;sleep timer&#10;chill timer&#10;chill music&#10;lofi timer&#10;lofi hiphop timer&#10;lofi hip hop" id="855" name="Google Shape;855;p116" title="3 Minute Timer Relaxing Music Lofi Sky Background">
            <a:hlinkClick r:id="rId4"/>
          </p:cNvPr>
          <p:cNvPicPr preferRelativeResize="0"/>
          <p:nvPr/>
        </p:nvPicPr>
        <p:blipFill>
          <a:blip r:embed="rId5">
            <a:alphaModFix/>
          </a:blip>
          <a:stretch>
            <a:fillRect/>
          </a:stretch>
        </p:blipFill>
        <p:spPr>
          <a:xfrm>
            <a:off x="3437925" y="3125450"/>
            <a:ext cx="2268150" cy="127584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17"/>
          <p:cNvSpPr txBox="1"/>
          <p:nvPr>
            <p:ph type="title"/>
          </p:nvPr>
        </p:nvSpPr>
        <p:spPr>
          <a:xfrm>
            <a:off x="1123700" y="481275"/>
            <a:ext cx="7568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Reminders</a:t>
            </a:r>
            <a:endParaRPr/>
          </a:p>
        </p:txBody>
      </p:sp>
      <p:sp>
        <p:nvSpPr>
          <p:cNvPr id="861" name="Google Shape;861;p11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2" name="Google Shape;862;p117"/>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Finish the problem sets for additional practice</a:t>
            </a:r>
            <a:endParaRPr/>
          </a:p>
          <a:p>
            <a:pPr indent="-342900" lvl="0" marL="457200" rtl="0" algn="l">
              <a:spcBef>
                <a:spcPts val="0"/>
              </a:spcBef>
              <a:spcAft>
                <a:spcPts val="0"/>
              </a:spcAft>
              <a:buSzPts val="1800"/>
              <a:buChar char="❒"/>
            </a:pPr>
            <a:r>
              <a:rPr lang="en"/>
              <a:t>Take the weekly HackerRank assessment by Sunday @ midnight</a:t>
            </a:r>
            <a:endParaRPr/>
          </a:p>
        </p:txBody>
      </p:sp>
      <p:pic>
        <p:nvPicPr>
          <p:cNvPr id="863" name="Google Shape;863;p117"/>
          <p:cNvPicPr preferRelativeResize="0"/>
          <p:nvPr/>
        </p:nvPicPr>
        <p:blipFill>
          <a:blip r:embed="rId3">
            <a:alphaModFix/>
          </a:blip>
          <a:stretch>
            <a:fillRect/>
          </a:stretch>
        </p:blipFill>
        <p:spPr>
          <a:xfrm>
            <a:off x="452400" y="438175"/>
            <a:ext cx="608050" cy="608050"/>
          </a:xfrm>
          <a:prstGeom prst="rect">
            <a:avLst/>
          </a:prstGeom>
          <a:noFill/>
          <a:ln>
            <a:noFill/>
          </a:ln>
        </p:spPr>
      </p:pic>
      <p:sp>
        <p:nvSpPr>
          <p:cNvPr id="864" name="Google Shape;864;p117"/>
          <p:cNvSpPr/>
          <p:nvPr/>
        </p:nvSpPr>
        <p:spPr>
          <a:xfrm>
            <a:off x="2483750" y="2994575"/>
            <a:ext cx="4848000" cy="20088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Add any parting reminders. These might be to emphasize announcements and reminders from the beginning of the session, or additional ones that were saved for the end.</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99"/>
          <p:cNvSpPr txBox="1"/>
          <p:nvPr>
            <p:ph type="title"/>
          </p:nvPr>
        </p:nvSpPr>
        <p:spPr>
          <a:xfrm>
            <a:off x="884825" y="2317200"/>
            <a:ext cx="34953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 👋🏽</a:t>
            </a:r>
            <a:endParaRPr/>
          </a:p>
        </p:txBody>
      </p:sp>
      <p:sp>
        <p:nvSpPr>
          <p:cNvPr id="732" name="Google Shape;732;p99"/>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0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8" name="Google Shape;738;p100"/>
          <p:cNvPicPr preferRelativeResize="0"/>
          <p:nvPr/>
        </p:nvPicPr>
        <p:blipFill>
          <a:blip r:embed="rId3">
            <a:alphaModFix/>
          </a:blip>
          <a:stretch>
            <a:fillRect/>
          </a:stretch>
        </p:blipFill>
        <p:spPr>
          <a:xfrm>
            <a:off x="1045500" y="424463"/>
            <a:ext cx="3066374" cy="3066374"/>
          </a:xfrm>
          <a:prstGeom prst="rect">
            <a:avLst/>
          </a:prstGeom>
          <a:noFill/>
          <a:ln>
            <a:noFill/>
          </a:ln>
        </p:spPr>
      </p:pic>
      <p:sp>
        <p:nvSpPr>
          <p:cNvPr id="739" name="Google Shape;739;p100"/>
          <p:cNvSpPr txBox="1"/>
          <p:nvPr>
            <p:ph type="title"/>
          </p:nvPr>
        </p:nvSpPr>
        <p:spPr>
          <a:xfrm>
            <a:off x="1364138" y="3490838"/>
            <a:ext cx="24291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Turn on your cameras</a:t>
            </a:r>
            <a:endParaRPr/>
          </a:p>
        </p:txBody>
      </p:sp>
      <p:pic>
        <p:nvPicPr>
          <p:cNvPr id="740" name="Google Shape;740;p100"/>
          <p:cNvPicPr preferRelativeResize="0"/>
          <p:nvPr/>
        </p:nvPicPr>
        <p:blipFill>
          <a:blip r:embed="rId4">
            <a:alphaModFix/>
          </a:blip>
          <a:stretch>
            <a:fillRect/>
          </a:stretch>
        </p:blipFill>
        <p:spPr>
          <a:xfrm>
            <a:off x="5032137" y="424475"/>
            <a:ext cx="3066350" cy="3066350"/>
          </a:xfrm>
          <a:prstGeom prst="rect">
            <a:avLst/>
          </a:prstGeom>
          <a:noFill/>
          <a:ln>
            <a:noFill/>
          </a:ln>
        </p:spPr>
      </p:pic>
      <p:sp>
        <p:nvSpPr>
          <p:cNvPr id="741" name="Google Shape;741;p100"/>
          <p:cNvSpPr txBox="1"/>
          <p:nvPr>
            <p:ph type="title"/>
          </p:nvPr>
        </p:nvSpPr>
        <p:spPr>
          <a:xfrm>
            <a:off x="5195963" y="3490838"/>
            <a:ext cx="27387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Fill out the entry ticket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01"/>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747" name="Google Shape;747;p10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8" name="Google Shape;748;p10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749" name="Google Shape;749;p101"/>
          <p:cNvSpPr/>
          <p:nvPr/>
        </p:nvSpPr>
        <p:spPr>
          <a:xfrm>
            <a:off x="6867975" y="1998325"/>
            <a:ext cx="2195400" cy="2318700"/>
          </a:xfrm>
          <a:prstGeom prst="roundRect">
            <a:avLst>
              <a:gd fmla="val 16667" name="adj"/>
            </a:avLst>
          </a:prstGeom>
          <a:solidFill>
            <a:srgbClr val="FB7D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oppins"/>
                <a:ea typeface="Poppins"/>
                <a:cs typeface="Poppins"/>
                <a:sym typeface="Poppins"/>
              </a:rPr>
              <a:t>UPDATE ME!</a:t>
            </a:r>
            <a:endParaRPr sz="1200">
              <a:solidFill>
                <a:schemeClr val="dk1"/>
              </a:solidFill>
              <a:latin typeface="Poppins"/>
              <a:ea typeface="Poppins"/>
              <a:cs typeface="Poppins"/>
              <a:sym typeface="Poppins"/>
            </a:endParaRPr>
          </a:p>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Add a fun and engaging icebreaker to help build community and get students ready for the day.</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b="1" lang="en" sz="1200">
                <a:solidFill>
                  <a:schemeClr val="dk1"/>
                </a:solidFill>
                <a:latin typeface="Poppins"/>
                <a:ea typeface="Poppins"/>
                <a:cs typeface="Poppins"/>
                <a:sym typeface="Poppins"/>
              </a:rPr>
              <a:t>DELETE THIS BOX WHEN YOU’RE DONE!</a:t>
            </a:r>
            <a:endParaRPr b="1" sz="1200">
              <a:solidFill>
                <a:schemeClr val="dk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02"/>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t>
            </a:r>
            <a:endParaRPr/>
          </a:p>
        </p:txBody>
      </p:sp>
      <p:sp>
        <p:nvSpPr>
          <p:cNvPr id="755" name="Google Shape;755;p10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6" name="Google Shape;756;p102"/>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 </a:t>
            </a:r>
            <a:endParaRPr sz="1700"/>
          </a:p>
        </p:txBody>
      </p:sp>
      <p:sp>
        <p:nvSpPr>
          <p:cNvPr id="757" name="Google Shape;757;p102"/>
          <p:cNvSpPr/>
          <p:nvPr/>
        </p:nvSpPr>
        <p:spPr>
          <a:xfrm>
            <a:off x="6867975" y="1998325"/>
            <a:ext cx="2195400" cy="23187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Review the feedback from the previous Session Survey and note key themes here to share with the class.</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03"/>
          <p:cNvSpPr txBox="1"/>
          <p:nvPr>
            <p:ph type="title"/>
          </p:nvPr>
        </p:nvSpPr>
        <p:spPr>
          <a:xfrm>
            <a:off x="1132000" y="481275"/>
            <a:ext cx="7559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Announcements &amp; Reminders</a:t>
            </a:r>
            <a:endParaRPr/>
          </a:p>
        </p:txBody>
      </p:sp>
      <p:sp>
        <p:nvSpPr>
          <p:cNvPr id="763" name="Google Shape;763;p103"/>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p:txBody>
      </p:sp>
      <p:sp>
        <p:nvSpPr>
          <p:cNvPr id="764" name="Google Shape;764;p10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65" name="Google Shape;765;p103"/>
          <p:cNvPicPr preferRelativeResize="0"/>
          <p:nvPr/>
        </p:nvPicPr>
        <p:blipFill>
          <a:blip r:embed="rId3">
            <a:alphaModFix/>
          </a:blip>
          <a:stretch>
            <a:fillRect/>
          </a:stretch>
        </p:blipFill>
        <p:spPr>
          <a:xfrm>
            <a:off x="452400" y="350275"/>
            <a:ext cx="679601" cy="679601"/>
          </a:xfrm>
          <a:prstGeom prst="rect">
            <a:avLst/>
          </a:prstGeom>
          <a:noFill/>
          <a:ln>
            <a:noFill/>
          </a:ln>
        </p:spPr>
      </p:pic>
      <p:sp>
        <p:nvSpPr>
          <p:cNvPr id="766" name="Google Shape;766;p103"/>
          <p:cNvSpPr/>
          <p:nvPr/>
        </p:nvSpPr>
        <p:spPr>
          <a:xfrm>
            <a:off x="1216200" y="3408450"/>
            <a:ext cx="6711600" cy="1502100"/>
          </a:xfrm>
          <a:prstGeom prst="roundRect">
            <a:avLst>
              <a:gd fmla="val 16667" name="adj"/>
            </a:avLst>
          </a:prstGeom>
          <a:solidFill>
            <a:srgbClr val="FB7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Poppins"/>
                <a:ea typeface="Poppins"/>
                <a:cs typeface="Poppins"/>
                <a:sym typeface="Poppins"/>
              </a:rPr>
              <a:t>UPDATE ME!</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t/>
            </a:r>
            <a:endParaRPr sz="1200">
              <a:solidFill>
                <a:srgbClr val="000000"/>
              </a:solidFill>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Add any announcements or reminders. These will often come from the SSL or Liz, so be sure to check in with them to see if there are any that need to be added here if that information hasn’t been shared with you already.</a:t>
            </a:r>
            <a:endParaRPr sz="1200">
              <a:solidFill>
                <a:srgbClr val="000000"/>
              </a:solidFill>
              <a:latin typeface="Poppins"/>
              <a:ea typeface="Poppins"/>
              <a:cs typeface="Poppins"/>
              <a:sym typeface="Poppins"/>
            </a:endParaRPr>
          </a:p>
          <a:p>
            <a:pPr indent="0" lvl="0" marL="0" rtl="0" algn="l">
              <a:spcBef>
                <a:spcPts val="0"/>
              </a:spcBef>
              <a:spcAft>
                <a:spcPts val="0"/>
              </a:spcAft>
              <a:buNone/>
            </a:pPr>
            <a:r>
              <a:t/>
            </a:r>
            <a:endParaRPr sz="1200">
              <a:solidFill>
                <a:srgbClr val="000000"/>
              </a:solidFill>
              <a:latin typeface="Poppins"/>
              <a:ea typeface="Poppins"/>
              <a:cs typeface="Poppins"/>
              <a:sym typeface="Poppins"/>
            </a:endParaRPr>
          </a:p>
          <a:p>
            <a:pPr indent="0" lvl="0" marL="0" rtl="0" algn="ctr">
              <a:spcBef>
                <a:spcPts val="0"/>
              </a:spcBef>
              <a:spcAft>
                <a:spcPts val="0"/>
              </a:spcAft>
              <a:buNone/>
            </a:pPr>
            <a:r>
              <a:rPr b="1" lang="en" sz="1200">
                <a:solidFill>
                  <a:srgbClr val="000000"/>
                </a:solidFill>
                <a:latin typeface="Poppins"/>
                <a:ea typeface="Poppins"/>
                <a:cs typeface="Poppins"/>
                <a:sym typeface="Poppins"/>
              </a:rPr>
              <a:t>DELETE THIS BOX WHEN YOU’RE DONE!</a:t>
            </a:r>
            <a:endParaRPr b="1" sz="1200">
              <a:solidFill>
                <a:srgbClr val="000000"/>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04"/>
          <p:cNvSpPr txBox="1"/>
          <p:nvPr>
            <p:ph type="title"/>
          </p:nvPr>
        </p:nvSpPr>
        <p:spPr>
          <a:xfrm>
            <a:off x="884825" y="2317200"/>
            <a:ext cx="51945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Peer Mock Interviews</a:t>
            </a:r>
            <a:endParaRPr/>
          </a:p>
        </p:txBody>
      </p:sp>
      <p:sp>
        <p:nvSpPr>
          <p:cNvPr id="772" name="Google Shape;772;p104"/>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35 minutes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Mock Interviews</a:t>
            </a:r>
            <a:endParaRPr/>
          </a:p>
        </p:txBody>
      </p:sp>
      <p:sp>
        <p:nvSpPr>
          <p:cNvPr id="778" name="Google Shape;778;p105"/>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One student will act as the interviewer.</a:t>
            </a:r>
            <a:endParaRPr/>
          </a:p>
          <a:p>
            <a:pPr indent="-342900" lvl="1" marL="914400" rtl="0" algn="l">
              <a:spcBef>
                <a:spcPts val="0"/>
              </a:spcBef>
              <a:spcAft>
                <a:spcPts val="0"/>
              </a:spcAft>
              <a:buSzPts val="1800"/>
              <a:buChar char="●"/>
            </a:pPr>
            <a:r>
              <a:rPr lang="en"/>
              <a:t>Guides the process by asking questions, clarifying requirements, and prompting the interviewee to think about edge cases or optimization.</a:t>
            </a:r>
            <a:endParaRPr/>
          </a:p>
          <a:p>
            <a:pPr indent="-342900" lvl="1" marL="914400" rtl="0" algn="l">
              <a:spcBef>
                <a:spcPts val="0"/>
              </a:spcBef>
              <a:spcAft>
                <a:spcPts val="0"/>
              </a:spcAft>
              <a:buSzPts val="1800"/>
              <a:buChar char="●"/>
            </a:pPr>
            <a:r>
              <a:rPr lang="en"/>
              <a:t>Observes and takes notes for feedback but does not solve the problem.</a:t>
            </a:r>
            <a:endParaRPr/>
          </a:p>
          <a:p>
            <a:pPr indent="-342900" lvl="0" marL="457200" rtl="0" algn="l">
              <a:spcBef>
                <a:spcPts val="0"/>
              </a:spcBef>
              <a:spcAft>
                <a:spcPts val="0"/>
              </a:spcAft>
              <a:buSzPts val="1800"/>
              <a:buChar char="✱"/>
            </a:pPr>
            <a:r>
              <a:rPr lang="en"/>
              <a:t>The other student will act as the interviewee.</a:t>
            </a:r>
            <a:endParaRPr/>
          </a:p>
          <a:p>
            <a:pPr indent="-342900" lvl="1" marL="914400" rtl="0" algn="l">
              <a:spcBef>
                <a:spcPts val="0"/>
              </a:spcBef>
              <a:spcAft>
                <a:spcPts val="0"/>
              </a:spcAft>
              <a:buSzPts val="1800"/>
              <a:buChar char="●"/>
            </a:pPr>
            <a:r>
              <a:rPr lang="en"/>
              <a:t>Solves the problem while thinking aloud and applying the UMPIRE steps.</a:t>
            </a:r>
            <a:endParaRPr/>
          </a:p>
          <a:p>
            <a:pPr indent="-342900" lvl="1" marL="914400" rtl="0" algn="l">
              <a:spcBef>
                <a:spcPts val="0"/>
              </a:spcBef>
              <a:spcAft>
                <a:spcPts val="0"/>
              </a:spcAft>
              <a:buSzPts val="1800"/>
              <a:buChar char="●"/>
            </a:pPr>
            <a:r>
              <a:rPr lang="en"/>
              <a:t>Communicates their thought process clearly to the interviewer.</a:t>
            </a:r>
            <a:endParaRPr/>
          </a:p>
        </p:txBody>
      </p:sp>
      <p:sp>
        <p:nvSpPr>
          <p:cNvPr id="779" name="Google Shape;779;p10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